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4" r:id="rId4"/>
    <p:sldId id="445" r:id="rId5"/>
    <p:sldId id="44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على باب قلبي </a:t>
            </a:r>
            <a:r>
              <a:rPr lang="ar-EG" sz="7200" b="1" dirty="0" err="1"/>
              <a:t>مستنيني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6026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علي باب قلبي.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مستنيني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افتح تدخل و تلاقيني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باحلي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كلام. وفرح و سلام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تغمرني و روحك يحيني</a:t>
            </a:r>
            <a:br>
              <a:rPr lang="ar-EG" sz="6600" b="1" dirty="0"/>
            </a:b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20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ادخل يا يسوع. قلبي مفتوح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محتاجلك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تشفي كل جروح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تملك من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علي كل كياني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 لساني يسبح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باغاني</a:t>
            </a: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45153"/>
            <a:ext cx="99821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في الماض فتور. و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اثام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 شرور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جسدي و شهواتي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بتحيني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لحياه النور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وهعدي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السور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فوق ضعفي وخوفي و انيني</a:t>
            </a: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314731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20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ادخل يا يسوع. قلبي مفتوح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محتاجلك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تشفي كل جروح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تملك من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علي كل كياني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 لساني يسبح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باغاني</a:t>
            </a: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669553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2233</TotalTime>
  <Words>105</Words>
  <Application>Microsoft Office PowerPoint</Application>
  <PresentationFormat>عرض على الشاشة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2024-09-03T07:45:18Z</dcterms:modified>
</cp:coreProperties>
</file>