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9" r:id="rId4"/>
    <p:sldId id="450" r:id="rId5"/>
    <p:sldId id="451" r:id="rId6"/>
    <p:sldId id="452" r:id="rId7"/>
    <p:sldId id="45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9"/>
            <p14:sldId id="450"/>
            <p14:sldId id="451"/>
            <p14:sldId id="452"/>
            <p14:sldId id="45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على </a:t>
            </a:r>
            <a:r>
              <a:rPr lang="ar-EG" sz="7200" b="1" dirty="0" err="1"/>
              <a:t>شواطىء</a:t>
            </a:r>
            <a:r>
              <a:rPr lang="ar-EG" sz="7200" b="1" dirty="0"/>
              <a:t> الأردن أقف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علـى </a:t>
            </a:r>
            <a:r>
              <a:rPr lang="ar-SA" altLang="en-US" sz="7200" b="1" dirty="0" err="1">
                <a:solidFill>
                  <a:srgbClr val="001E0E"/>
                </a:solidFill>
              </a:rPr>
              <a:t>شـواط</a:t>
            </a:r>
            <a:r>
              <a:rPr lang="ar-SA" altLang="en-US" sz="7200" b="1" dirty="0">
                <a:solidFill>
                  <a:srgbClr val="001E0E"/>
                </a:solidFill>
              </a:rPr>
              <a:t>ـ</a:t>
            </a:r>
            <a:r>
              <a:rPr lang="ar-EG" altLang="en-US" sz="7200" b="1" dirty="0">
                <a:solidFill>
                  <a:srgbClr val="001E0E"/>
                </a:solidFill>
              </a:rPr>
              <a:t>ى</a:t>
            </a:r>
            <a:r>
              <a:rPr lang="ar-SA" altLang="en-US" sz="7200" b="1" dirty="0">
                <a:solidFill>
                  <a:srgbClr val="001E0E"/>
                </a:solidFill>
              </a:rPr>
              <a:t>ء الأردن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أقـف لأرى كنعـان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حيـث أمـلاكـي وكـل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مـا أذكـره بـلا نسيـان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 rtl="1"/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أنـا ذاهـب إلـى كنعـان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أنـا ذاهـب إلـى كنعـان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هـل تـأتـي لتـذهـب معـي؟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أنـا ذاهـب إلـى كنعـان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 rtl="1"/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182998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فـي ذلـك الـوطـن السعيـد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يكـون نهـار تـام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هنـاك يشـرق المسيـح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ويبـدد الظـلام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 rtl="1"/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373001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هنـاك أرى أبـي وأمـي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وكـذا كـل الإخـوان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هنـاك أرى أخـي وأختـي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وتنجلـي الأحـزان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 rtl="1"/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85381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7200" b="1" dirty="0" err="1">
                <a:solidFill>
                  <a:srgbClr val="001E0E"/>
                </a:solidFill>
              </a:rPr>
              <a:t>لامـوت</a:t>
            </a:r>
            <a:r>
              <a:rPr lang="ar-SA" altLang="en-US" sz="7200" b="1" dirty="0">
                <a:solidFill>
                  <a:srgbClr val="001E0E"/>
                </a:solidFill>
              </a:rPr>
              <a:t> لا حـزن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ولا فـراق فـي السمـاء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هنـاك تـُمسـح الـدمـوع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وأكـون فـي هنـاء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 rtl="1"/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65553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4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فمتـى أبلـغ ذا المكـان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 وأكـون مغبـوطـاً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ومتـى أعـايـن المسيـح </a:t>
            </a:r>
            <a:endParaRPr lang="ar-EG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وأدوم مسـروراً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1E0E"/>
                </a:solidFill>
              </a:rPr>
              <a:t> </a:t>
            </a: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695380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2236</TotalTime>
  <Words>88</Words>
  <Application>Microsoft Office PowerPoint</Application>
  <PresentationFormat>عرض على الشاشة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372</cp:revision>
  <dcterms:created xsi:type="dcterms:W3CDTF">2021-12-07T14:30:00Z</dcterms:created>
  <dcterms:modified xsi:type="dcterms:W3CDTF">2024-09-03T08:02:29Z</dcterms:modified>
</cp:coreProperties>
</file>