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3" r:id="rId3"/>
    <p:sldId id="325" r:id="rId4"/>
    <p:sldId id="327" r:id="rId5"/>
    <p:sldId id="32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5"/>
            <p14:sldId id="327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1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3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69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7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عَلى صَليبِ </a:t>
            </a:r>
            <a:r>
              <a:rPr lang="ar-EG" sz="6000" b="1" dirty="0" err="1"/>
              <a:t>الجُلجُثة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  <a:r>
              <a:rPr lang="ar-EG" sz="36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عَلى صَليبِ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الجُلجُثة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قد فاضَت الدِّمَاء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بَيْنَ ذِئابٍ خاطِفَـــــــــة   صَـــارَ لنا الفِدَاء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فقوَّةُ دِمَـــــــــاه  تُغَيِّرُ العُتــــاة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تُخَلِّصُ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الخُطاة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وَتَمنَحُ الحَيَاة</a:t>
            </a: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Saleeb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eljoljotha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faDat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ddemaa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bayna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theaaben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khatefa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Sara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fedaa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qowato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demah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toghayyro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aotah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tokhalleSo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khotah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tamnaho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alhayah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br>
              <a:rPr kumimoji="0" lang="en-US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On the cross at Calvary, blood flew. Among fierce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wolves we got our redemption. The power of His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blood changes the cruel, saves sinners and gives life.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r>
              <a:rPr lang="ar-EG" sz="36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عَلى صَليبِ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الجُلجُثة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قد سُـــمِّرَت يَدَان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تُحَرِّرُ أسرَى الوَرَى   مِن قَبضَةِ الشَّيْطان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برَأسِـــهِ الجَريح   وَالشَّوْكُ قد عَلاه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صَارَ لَنا المَسيح   ذَبيحَــــــةَ النَّجَاة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Saleeb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joljotha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sommerat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yadan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toharrero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asra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qabDati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shshaytan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raasehi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jareeh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walshshawko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Sara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maseeh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thabihata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nnajah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On the cross at Calvary, two hands were nailed to free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those captured by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satan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. With His wounded head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crowned with thorns, the Christ became our sacrifice.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54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إلَيْكَ رَبِّـي أنظُر   أرَاكَ بالإيمَـــان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بدَمِكَ الغالي الثَّمين   طَهِّرْني بالتَّمَام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فقوَّةُ دِمَـــــــاك   وَفِعلُها العَجيب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تُطَهِّرُ الضَّميرَ   لأحمِلَ الصَّليب</a:t>
            </a: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elayka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anzoro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araka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eman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dameka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alghali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ethameen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tahherni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ttamam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qowato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demak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fealoha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aajeeb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totahhero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eDDameer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le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ahmela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SSaleeb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Lord, I see You in faith. Cleanse me with Your blood.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The power of Your blood purifies the conscience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so I may carry the cross.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557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4-</a:t>
            </a:r>
            <a:r>
              <a:rPr lang="ar-EG" sz="3200" b="1" dirty="0">
                <a:solidFill>
                  <a:prstClr val="black"/>
                </a:solidFill>
                <a:latin typeface="Calibri"/>
                <a:cs typeface="+mn-cs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إبليسُ حَولي حَائِرُ  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وَبالخَطا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يَجُول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مُلتَمِسَــــــــاً عَبيدَكَ   بسَيْفِهِ المَســلول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قد مِتُّ في الصَّليب   وَبالدَّمِ مَغسُـــول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وَعِشتُ في المَسيحِ   في مَجدٍ لا يَزُول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ebleeso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hawli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haaero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khata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yajool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moltamesan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aabeedaka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sayfehi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maslool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metto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SSaleeb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beddami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maghsool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aeshto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maseehi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majden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yazool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Satan is wandering around with sin trying to defeat Your people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with his sword. I died in the cross, was cleansed by the blood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and now live in Christ in endless glory.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979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5105</TotalTime>
  <Words>373</Words>
  <Application>Microsoft Office PowerPoint</Application>
  <PresentationFormat>عرض على الشاشة (4:3)</PresentationFormat>
  <Paragraphs>31</Paragraphs>
  <Slides>6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503</cp:revision>
  <dcterms:created xsi:type="dcterms:W3CDTF">2021-12-07T14:30:00Z</dcterms:created>
  <dcterms:modified xsi:type="dcterms:W3CDTF">2025-02-09T09:02:16Z</dcterms:modified>
</cp:coreProperties>
</file>