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3" r:id="rId3"/>
    <p:sldId id="450" r:id="rId4"/>
    <p:sldId id="451" r:id="rId5"/>
    <p:sldId id="452" r:id="rId6"/>
    <p:sldId id="453" r:id="rId7"/>
    <p:sldId id="454" r:id="rId8"/>
    <p:sldId id="455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0"/>
            <p14:sldId id="451"/>
            <p14:sldId id="452"/>
            <p14:sldId id="453"/>
            <p14:sldId id="454"/>
            <p14:sldId id="45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على صليب </a:t>
            </a:r>
            <a:r>
              <a:rPr lang="ar-EG" sz="7200" b="1" dirty="0" err="1"/>
              <a:t>الجلجثة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على صليب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الجلجثة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قد فاضت الدماء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بين ذئاب خاطفة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صار لنا الفداء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-222111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فقوة دماه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تغير العتاة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تخلص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الخطاة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وتمنح الحياة</a:t>
            </a:r>
          </a:p>
        </p:txBody>
      </p:sp>
    </p:spTree>
    <p:extLst>
      <p:ext uri="{BB962C8B-B14F-4D97-AF65-F5344CB8AC3E}">
        <p14:creationId xmlns:p14="http://schemas.microsoft.com/office/powerpoint/2010/main" val="121557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03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على صليب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الجلجثة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قد سمرت يداه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تحرر أسرى الورى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من قبضة الشيطان</a:t>
            </a:r>
          </a:p>
          <a:p>
            <a:pPr algn="ctr" rtl="1"/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012583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برأسه الجريح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والشوك قد علاه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سار لنا المسيح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ذبيحة النجاة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277284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09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إليك ربي أنظر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أراك بالإيمان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بذلك الدم الثمين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طهرني بالتمام</a:t>
            </a:r>
          </a:p>
        </p:txBody>
      </p:sp>
    </p:spTree>
    <p:extLst>
      <p:ext uri="{BB962C8B-B14F-4D97-AF65-F5344CB8AC3E}">
        <p14:creationId xmlns:p14="http://schemas.microsoft.com/office/powerpoint/2010/main" val="191820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768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فقوة دماك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وفعلها العجيب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تطهر الضمير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لتحمل الصليب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665772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إبليس حولي زائر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jomhuria"/>
              </a:rPr>
              <a:t>وبالخطا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 يجول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ملتمسا عبيدك </a:t>
            </a:r>
          </a:p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jomhuria"/>
              </a:rPr>
              <a:t>بسيفه المسنون</a:t>
            </a:r>
          </a:p>
        </p:txBody>
      </p:sp>
    </p:spTree>
    <p:extLst>
      <p:ext uri="{BB962C8B-B14F-4D97-AF65-F5344CB8AC3E}">
        <p14:creationId xmlns:p14="http://schemas.microsoft.com/office/powerpoint/2010/main" val="299195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2236</TotalTime>
  <Words>85</Words>
  <Application>Microsoft Office PowerPoint</Application>
  <PresentationFormat>عرض على الشاشة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2024-09-03T08:03:35Z</dcterms:modified>
</cp:coreProperties>
</file>