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43" r:id="rId3"/>
    <p:sldId id="450" r:id="rId4"/>
    <p:sldId id="457" r:id="rId5"/>
    <p:sldId id="452" r:id="rId6"/>
    <p:sldId id="458" r:id="rId7"/>
    <p:sldId id="454" r:id="rId8"/>
    <p:sldId id="459" r:id="rId9"/>
    <p:sldId id="456" r:id="rId10"/>
    <p:sldId id="460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50"/>
            <p14:sldId id="457"/>
            <p14:sldId id="452"/>
            <p14:sldId id="458"/>
            <p14:sldId id="454"/>
            <p14:sldId id="459"/>
            <p14:sldId id="456"/>
            <p14:sldId id="46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على عناده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844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jomhuria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علي عناده الابليس علي عناده </a:t>
            </a:r>
          </a:p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يسكن بالقلب يسوع علي عناده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ويله إذا يعادينا ما يسلم لو يطخ </a:t>
            </a:r>
          </a:p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بينا يملك بالقلب يسوع</a:t>
            </a:r>
            <a:endParaRPr lang="ar-EG" sz="6000" b="1" i="0" dirty="0">
              <a:solidFill>
                <a:srgbClr val="00582A"/>
              </a:solidFill>
              <a:effectLst/>
              <a:latin typeface="jomhuria"/>
            </a:endParaRPr>
          </a:p>
          <a:p>
            <a:pPr algn="ctr" rtl="1"/>
            <a:endParaRPr lang="ar-EG" sz="60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611624"/>
            <a:ext cx="9982199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مهما يجيب الإغراءات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يصورها بأحلى الحالات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نبقي إحنا متيقظين 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بنقاومها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بالصلاة</a:t>
            </a:r>
            <a:br>
              <a:rPr lang="ar-EG" sz="6600" b="1" dirty="0"/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215571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844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jomhuria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علي عناده الابليس علي عناده </a:t>
            </a:r>
          </a:p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يسكن بالقلب يسوع علي عناده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ويله إذا يعادينا ما يسلم لو يطخ </a:t>
            </a:r>
          </a:p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بينا يملك بالقلب يسوع</a:t>
            </a:r>
            <a:endParaRPr lang="ar-EG" sz="6000" b="1" i="0" dirty="0">
              <a:solidFill>
                <a:srgbClr val="00582A"/>
              </a:solidFill>
              <a:effectLst/>
              <a:latin typeface="jomhuria"/>
            </a:endParaRPr>
          </a:p>
          <a:p>
            <a:pPr algn="ctr" rtl="1"/>
            <a:endParaRPr lang="ar-EG" sz="60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4002857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459224"/>
            <a:ext cx="9982199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ما نؤمن لا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بالفالات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بالفنجان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وبالزارات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ولا واحد يعرف الأوقات 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اليظمن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رب السموات</a:t>
            </a:r>
            <a:br>
              <a:rPr lang="ar-EG" sz="6600" b="1" dirty="0"/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400971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844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jomhuria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علي عناده الابليس علي عناده </a:t>
            </a:r>
          </a:p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يسكن بالقلب يسوع علي عناده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ويله إذا يعادينا ما يسلم لو يطخ </a:t>
            </a:r>
          </a:p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بينا يملك بالقلب يسوع</a:t>
            </a:r>
            <a:endParaRPr lang="ar-EG" sz="6000" b="1" i="0" dirty="0">
              <a:solidFill>
                <a:srgbClr val="00582A"/>
              </a:solidFill>
              <a:effectLst/>
              <a:latin typeface="jomhuria"/>
            </a:endParaRPr>
          </a:p>
          <a:p>
            <a:pPr algn="ctr" rtl="1"/>
            <a:endParaRPr lang="ar-EG" sz="60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433002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535424"/>
            <a:ext cx="9982199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 سلاحه الحيلة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والكذبات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بين الاخوة والخوات 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ميشتتنه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لا هيهات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حبنا يبقي للممات</a:t>
            </a:r>
            <a:br>
              <a:rPr lang="ar-EG" sz="6600" b="1" dirty="0"/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4000274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844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jomhuria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علي عناده الابليس علي عناده </a:t>
            </a:r>
          </a:p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يسكن بالقلب يسوع علي عناده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ويله إذا يعادينا ما يسلم لو يطخ </a:t>
            </a:r>
          </a:p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بينا يملك بالقلب يسوع</a:t>
            </a:r>
            <a:endParaRPr lang="ar-EG" sz="6000" b="1" i="0" dirty="0">
              <a:solidFill>
                <a:srgbClr val="00582A"/>
              </a:solidFill>
              <a:effectLst/>
              <a:latin typeface="jomhuria"/>
            </a:endParaRPr>
          </a:p>
          <a:p>
            <a:pPr algn="ctr" rtl="1"/>
            <a:endParaRPr lang="ar-EG" sz="60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139611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611624"/>
            <a:ext cx="9982199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4-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بالكرازة والخدمات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نأخذ منه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آلافات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نكسر له كل الحصون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ولربنا نهتف بأصوات</a:t>
            </a:r>
            <a:br>
              <a:rPr lang="ar-EG" sz="6600" b="1" dirty="0"/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475600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844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jomhuria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علي عناده الابليس علي عناده </a:t>
            </a:r>
          </a:p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يسكن بالقلب يسوع علي عناده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ويله إذا يعادينا ما يسلم لو يطخ </a:t>
            </a:r>
          </a:p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بينا يملك بالقلب يسوع</a:t>
            </a:r>
            <a:endParaRPr lang="ar-EG" sz="6000" b="1" i="0" dirty="0">
              <a:solidFill>
                <a:srgbClr val="00582A"/>
              </a:solidFill>
              <a:effectLst/>
              <a:latin typeface="jomhuria"/>
            </a:endParaRPr>
          </a:p>
          <a:p>
            <a:pPr algn="ctr" rtl="1"/>
            <a:endParaRPr lang="ar-EG" sz="60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551597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2240</TotalTime>
  <Words>180</Words>
  <Application>Microsoft Office PowerPoint</Application>
  <PresentationFormat>عرض على الشاشة (4:3)</PresentationFormat>
  <Paragraphs>42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6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372</cp:revision>
  <dcterms:created xsi:type="dcterms:W3CDTF">2021-12-07T14:30:00Z</dcterms:created>
  <dcterms:modified xsi:type="dcterms:W3CDTF">2024-09-03T08:06:01Z</dcterms:modified>
</cp:coreProperties>
</file>