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24" r:id="rId3"/>
    <p:sldId id="323" r:id="rId4"/>
    <p:sldId id="333" r:id="rId5"/>
    <p:sldId id="326" r:id="rId6"/>
    <p:sldId id="334" r:id="rId7"/>
    <p:sldId id="328" r:id="rId8"/>
    <p:sldId id="335" r:id="rId9"/>
    <p:sldId id="330" r:id="rId10"/>
    <p:sldId id="336" r:id="rId11"/>
    <p:sldId id="332" r:id="rId12"/>
    <p:sldId id="337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323"/>
            <p14:sldId id="333"/>
            <p14:sldId id="326"/>
            <p14:sldId id="334"/>
            <p14:sldId id="328"/>
            <p14:sldId id="335"/>
            <p14:sldId id="330"/>
            <p14:sldId id="336"/>
            <p14:sldId id="332"/>
            <p14:sldId id="3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75" d="100"/>
          <a:sy n="75" d="100"/>
        </p:scale>
        <p:origin x="60" y="1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56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72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80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96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9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44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8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86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5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عَلِّي يا </a:t>
            </a:r>
            <a:r>
              <a:rPr lang="ar-EG" sz="6000" b="1" dirty="0" err="1"/>
              <a:t>مَلايكَة</a:t>
            </a:r>
            <a:r>
              <a:rPr lang="ar-EG" sz="6000" b="1" dirty="0"/>
              <a:t> عَلِّي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عَلِّي يا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مَلايكَة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عَلِّي  عَظِّمِي الرَّبَّ الإلَه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ضُمِّي صُوتك لِينا ضُمِّي  لِيَسوع أعظم إلَه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malayka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aazzemi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alelah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Sotek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</a:t>
            </a:r>
            <a:endParaRPr lang="en-US" sz="3200" b="1" dirty="0">
              <a:solidFill>
                <a:srgbClr val="002060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Angels, raise your voices and magnify Jesus with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us. He is the great God.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262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اللي نحب سِيرته   مالُه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تاني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ولا سِوَاه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في كلامه وفي مَسيرته   يا جَمَاله وياما أحلاه</a:t>
            </a: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da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nheb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serto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sewah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daf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kalamo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fi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maseerto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jamalo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yama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ahlah</a:t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lang="en-US" sz="9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love talking about Him and nobody else.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In His words and in His action He is beyond comparison.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عَلِّي يا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مَلايكَة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عَلِّي  عَظِّمِي الرَّبَّ الإلَه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ضُمِّي صُوتك لِينا ضُمِّي  لِيَسوع أعظم إلَه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malayka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aazzemi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alelah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Sotek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</a:t>
            </a:r>
            <a:endParaRPr lang="en-US" sz="3200" b="1" dirty="0">
              <a:solidFill>
                <a:srgbClr val="002060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Angels, raise your voices and magnify Jesus with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us. He is the great God.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598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  <a:endParaRPr kumimoji="0" lang="ar-EG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المَصلوب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عَشاننا</a:t>
            </a:r>
            <a:r>
              <a:rPr lang="ar-EG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وَلا في بغِيره الخَلاص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الطَّريق اللي يوَصَّلنا  وِالوَسيط لله وِالنَّاس</a:t>
            </a:r>
          </a:p>
          <a:p>
            <a:pPr rtl="1"/>
            <a:br>
              <a:rPr kumimoji="0" lang="ar-EG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da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elmaSloob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aashanna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fib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ghero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elkhalaS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alttareeq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ywaSSalna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waseet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lallah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welnnas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was crucified for us and there is no salvation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without Him. He is the mediator and the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only way to God the Father.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737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عَلِّي يا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مَلايكَة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عَلِّي  عَظِّمِي الرَّبَّ الإلَه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ضُمِّي صُوتك لِينا ضُمِّي  لِيَسوع أعظم إلَه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malayka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aazzemi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alelah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Sotek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</a:t>
            </a:r>
            <a:endParaRPr lang="en-US" sz="3200" b="1" dirty="0">
              <a:solidFill>
                <a:srgbClr val="002060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Angels, raise your voices and magnify Jesus with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us. He is the great God.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71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3-</a:t>
            </a:r>
            <a:endParaRPr kumimoji="0" lang="ar-EG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اللي يعَدِّي يشفي  ويدِّي لِلمَيِّت حَيَاة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وِالخَطايَا بدَمُّه يمحِي   ويرفع الأحزَان بعَزَاه</a:t>
            </a:r>
          </a:p>
          <a:p>
            <a:pPr rtl="1"/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da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yeaaddi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yeshfi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yeddi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mayet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hayah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khataya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bdammo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yemhi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yerfaa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elahzan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beaazah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wanders healing and reviving the dead.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He erases sin with His blood and comforts all the weary.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61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عَلِّي يا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مَلايكَة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عَلِّي  عَظِّمِي الرَّبَّ الإلَه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ضُمِّي صُوتك لِينا ضُمِّي  لِيَسوع أعظم إلَه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malayka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aazzemi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alelah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Sotek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</a:t>
            </a:r>
            <a:endParaRPr lang="en-US" sz="3200" b="1" dirty="0">
              <a:solidFill>
                <a:srgbClr val="002060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Angels, raise your voices and magnify Jesus with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us. He is the great God.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98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4-</a:t>
            </a:r>
            <a:endParaRPr kumimoji="0" lang="ar-EG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الرَّب اللي يفتَح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إيده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يشبِع مِن رِضَاه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كُل حيّ وكُل مَطرَح   فِيه عُيُوننا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بتِترَجَّاه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da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yeftah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yeshbea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reDah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matrah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fih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aoionna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btetrajjah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is the Lord Who opens His hands and fills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with blessings all people wherever they seek Him.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32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عَلِّي يا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مَلايكَة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عَلِّي  عَظِّمِي الرَّبَّ الإلَه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ضُمِّي صُوتك لِينا ضُمِّي  لِيَسوع أعظم إلَه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malayka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aazzemi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alelah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Sotek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</a:t>
            </a:r>
            <a:endParaRPr lang="en-US" sz="3200" b="1" dirty="0">
              <a:solidFill>
                <a:srgbClr val="002060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Angels, raise your voices and magnify Jesus with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us. He is the great God.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784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5-</a:t>
            </a:r>
            <a:endParaRPr kumimoji="0" lang="ar-EG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اللي بحَقّ يُكرَم </a:t>
            </a:r>
            <a:r>
              <a:rPr lang="ar-EG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بالحَيَاة وحَتَّى المَمَات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صَاحِب الاِسم المُعَظَّم  في الأرَاضِي وفي السَّمَاوَات</a:t>
            </a: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hoadalli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yokram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hatt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almamat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Saheb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elesm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elmoaazzam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araDi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wefi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elssamawat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 is the only One Who deserves to be exalted in life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and even through death. He has the great name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on earth and in heaven.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386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عَلِّي يا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مَلايكَة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عَلِّي  عَظِّمِي الرَّبَّ الإلَه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ضُمِّي صُوتك لِينا ضُمِّي  لِيَسوع أعظم إلَه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malayka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aazzemi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alelah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Sotek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Dommi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</a:t>
            </a:r>
            <a:endParaRPr lang="en-US" sz="3200" b="1" dirty="0">
              <a:solidFill>
                <a:srgbClr val="002060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Angels, raise your voices and magnify Jesus with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us. He is the great God.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738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5103</TotalTime>
  <Words>658</Words>
  <Application>Microsoft Office PowerPoint</Application>
  <PresentationFormat>عرض على الشاشة (4:3)</PresentationFormat>
  <Paragraphs>109</Paragraphs>
  <Slides>13</Slides>
  <Notes>11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504</cp:revision>
  <dcterms:created xsi:type="dcterms:W3CDTF">2021-12-07T14:30:00Z</dcterms:created>
  <dcterms:modified xsi:type="dcterms:W3CDTF">2025-02-09T08:41:46Z</dcterms:modified>
</cp:coreProperties>
</file>