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5" r:id="rId2"/>
    <p:sldId id="444" r:id="rId3"/>
    <p:sldId id="443" r:id="rId4"/>
    <p:sldId id="453" r:id="rId5"/>
    <p:sldId id="446" r:id="rId6"/>
    <p:sldId id="454" r:id="rId7"/>
    <p:sldId id="448" r:id="rId8"/>
    <p:sldId id="455" r:id="rId9"/>
    <p:sldId id="450" r:id="rId10"/>
    <p:sldId id="456" r:id="rId11"/>
    <p:sldId id="452" r:id="rId12"/>
    <p:sldId id="457" r:id="rId13"/>
    <p:sldId id="29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4"/>
            <p14:sldId id="443"/>
            <p14:sldId id="453"/>
            <p14:sldId id="446"/>
            <p14:sldId id="454"/>
            <p14:sldId id="448"/>
            <p14:sldId id="455"/>
            <p14:sldId id="450"/>
            <p14:sldId id="456"/>
            <p14:sldId id="452"/>
            <p14:sldId id="45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1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علي يا </a:t>
            </a:r>
            <a:r>
              <a:rPr lang="ar-EG" sz="7200" b="1" dirty="0" err="1"/>
              <a:t>ملايكة</a:t>
            </a:r>
            <a:r>
              <a:rPr lang="ar-EG" sz="7200" b="1" dirty="0"/>
              <a:t> على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45366"/>
            <a:ext cx="9982199" cy="8217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 </a:t>
            </a:r>
            <a:r>
              <a:rPr lang="ar-SA" sz="6600" b="1" i="0" dirty="0">
                <a:solidFill>
                  <a:srgbClr val="00582A"/>
                </a:solidFill>
                <a:effectLst/>
                <a:latin typeface="Helvetica Neue"/>
              </a:rPr>
              <a:t>علّي يا </a:t>
            </a:r>
            <a:r>
              <a:rPr lang="ar-SA" sz="6600" b="1" i="0" dirty="0" err="1">
                <a:solidFill>
                  <a:srgbClr val="00582A"/>
                </a:solidFill>
                <a:effectLst/>
                <a:latin typeface="Helvetica Neue"/>
              </a:rPr>
              <a:t>ملايكة</a:t>
            </a:r>
            <a:r>
              <a:rPr lang="ar-SA" sz="6600" b="1" i="0" dirty="0">
                <a:solidFill>
                  <a:srgbClr val="00582A"/>
                </a:solidFill>
                <a:effectLst/>
                <a:latin typeface="Helvetica Neue"/>
              </a:rPr>
              <a:t> علّي </a:t>
            </a:r>
            <a:endParaRPr lang="ar-EG" sz="6600" b="1" i="0" dirty="0">
              <a:solidFill>
                <a:srgbClr val="00582A"/>
              </a:solidFill>
              <a:effectLst/>
              <a:latin typeface="Helvetica Neue"/>
            </a:endParaRPr>
          </a:p>
          <a:p>
            <a:pPr algn="ctr" rtl="1"/>
            <a:r>
              <a:rPr lang="ar-SA" sz="6600" b="1" i="0" dirty="0">
                <a:solidFill>
                  <a:srgbClr val="00582A"/>
                </a:solidFill>
                <a:effectLst/>
                <a:latin typeface="Helvetica Neue"/>
              </a:rPr>
              <a:t>عظِّمي الرب الإله</a:t>
            </a:r>
            <a:br>
              <a:rPr lang="ar-SA" sz="6600" b="1" i="0" dirty="0">
                <a:solidFill>
                  <a:srgbClr val="00582A"/>
                </a:solidFill>
                <a:effectLst/>
                <a:latin typeface="Helvetica Neue"/>
              </a:rPr>
            </a:br>
            <a:r>
              <a:rPr lang="ar-SA" sz="6600" b="1" i="0" dirty="0">
                <a:solidFill>
                  <a:srgbClr val="00582A"/>
                </a:solidFill>
                <a:effectLst/>
                <a:latin typeface="Helvetica Neue"/>
              </a:rPr>
              <a:t>ضمي صوتك لينا ضمي</a:t>
            </a:r>
            <a:endParaRPr lang="ar-EG" sz="6600" b="1" i="0" dirty="0">
              <a:solidFill>
                <a:srgbClr val="00582A"/>
              </a:solidFill>
              <a:effectLst/>
              <a:latin typeface="Helvetica Neue"/>
            </a:endParaRPr>
          </a:p>
          <a:p>
            <a:pPr algn="ctr" rtl="1"/>
            <a:r>
              <a:rPr lang="ar-SA" sz="6600" b="1" i="0" dirty="0">
                <a:solidFill>
                  <a:srgbClr val="00582A"/>
                </a:solidFill>
                <a:effectLst/>
                <a:latin typeface="Helvetica Neue"/>
              </a:rPr>
              <a:t> يسوع أعظم إله</a:t>
            </a:r>
          </a:p>
          <a:p>
            <a:br>
              <a:rPr lang="ar-SA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endParaRPr lang="ar-EG" sz="66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627757"/>
            <a:ext cx="998219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i="0" dirty="0">
                <a:solidFill>
                  <a:srgbClr val="001E0E"/>
                </a:solidFill>
                <a:effectLst/>
                <a:latin typeface="Helvetica Neue"/>
              </a:rPr>
              <a:t>1- </a:t>
            </a:r>
          </a:p>
          <a:p>
            <a:pPr algn="ctr" rtl="1"/>
            <a:r>
              <a:rPr lang="ar-SA" sz="6600" b="1" i="0" dirty="0">
                <a:solidFill>
                  <a:srgbClr val="000000"/>
                </a:solidFill>
                <a:effectLst/>
                <a:cs typeface="Helvetica Neue"/>
              </a:rPr>
              <a:t>هو ده اللي نحب سيرته </a:t>
            </a:r>
            <a:endParaRPr lang="ar-EG" sz="6600" b="1" i="0" dirty="0">
              <a:solidFill>
                <a:srgbClr val="000000"/>
              </a:solidFill>
              <a:effectLst/>
              <a:cs typeface="Helvetica Neue"/>
            </a:endParaRPr>
          </a:p>
          <a:p>
            <a:pPr algn="ctr" rtl="1"/>
            <a:r>
              <a:rPr lang="ar-SA" sz="6600" b="1" i="0" dirty="0">
                <a:solidFill>
                  <a:srgbClr val="000000"/>
                </a:solidFill>
                <a:effectLst/>
                <a:cs typeface="Helvetica Neue"/>
              </a:rPr>
              <a:t>مال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Helvetica Neue"/>
              </a:rPr>
              <a:t>ه</a:t>
            </a:r>
            <a:r>
              <a:rPr lang="ar-SA" sz="6600" b="1" i="0" dirty="0">
                <a:solidFill>
                  <a:srgbClr val="000000"/>
                </a:solidFill>
                <a:effectLst/>
                <a:cs typeface="Helvetica Neue"/>
              </a:rPr>
              <a:t> </a:t>
            </a:r>
            <a:r>
              <a:rPr lang="ar-SA" sz="6600" b="1" i="0" dirty="0" err="1">
                <a:solidFill>
                  <a:srgbClr val="000000"/>
                </a:solidFill>
                <a:effectLst/>
                <a:cs typeface="Helvetica Neue"/>
              </a:rPr>
              <a:t>تاني</a:t>
            </a:r>
            <a:r>
              <a:rPr lang="ar-SA" sz="6600" b="1" i="0" dirty="0">
                <a:solidFill>
                  <a:srgbClr val="000000"/>
                </a:solidFill>
                <a:effectLst/>
                <a:cs typeface="Helvetica Neue"/>
              </a:rPr>
              <a:t> ولا سواه</a:t>
            </a:r>
            <a:br>
              <a:rPr lang="ar-SA" sz="6600" b="1" i="0" dirty="0">
                <a:solidFill>
                  <a:srgbClr val="000000"/>
                </a:solidFill>
                <a:effectLst/>
                <a:cs typeface="Helvetica Neue"/>
              </a:rPr>
            </a:br>
            <a:r>
              <a:rPr lang="ar-SA" sz="6600" b="1" i="0" dirty="0">
                <a:solidFill>
                  <a:srgbClr val="000000"/>
                </a:solidFill>
                <a:effectLst/>
                <a:cs typeface="Helvetica Neue"/>
              </a:rPr>
              <a:t>ده في كلامي وفي مسيرته </a:t>
            </a:r>
            <a:endParaRPr lang="ar-EG" sz="6600" b="1" i="0" dirty="0">
              <a:solidFill>
                <a:srgbClr val="000000"/>
              </a:solidFill>
              <a:effectLst/>
              <a:cs typeface="Helvetica Neue"/>
            </a:endParaRPr>
          </a:p>
          <a:p>
            <a:pPr algn="ctr" rtl="1"/>
            <a:r>
              <a:rPr lang="ar-SA" sz="6600" b="1" i="0" dirty="0">
                <a:solidFill>
                  <a:srgbClr val="000000"/>
                </a:solidFill>
                <a:effectLst/>
                <a:cs typeface="Helvetica Neue"/>
              </a:rPr>
              <a:t>يا جماله يا محلاه</a:t>
            </a:r>
            <a:br>
              <a:rPr lang="ar-EG" sz="6600" b="1" dirty="0"/>
            </a:br>
            <a:endParaRPr lang="ar-EG" sz="66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45366"/>
            <a:ext cx="9982199" cy="8217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 </a:t>
            </a:r>
            <a:r>
              <a:rPr lang="ar-SA" sz="6600" b="1" i="0" dirty="0">
                <a:solidFill>
                  <a:srgbClr val="00582A"/>
                </a:solidFill>
                <a:effectLst/>
                <a:latin typeface="Helvetica Neue"/>
              </a:rPr>
              <a:t>علّي يا </a:t>
            </a:r>
            <a:r>
              <a:rPr lang="ar-SA" sz="6600" b="1" i="0" dirty="0" err="1">
                <a:solidFill>
                  <a:srgbClr val="00582A"/>
                </a:solidFill>
                <a:effectLst/>
                <a:latin typeface="Helvetica Neue"/>
              </a:rPr>
              <a:t>ملايكة</a:t>
            </a:r>
            <a:r>
              <a:rPr lang="ar-SA" sz="6600" b="1" i="0" dirty="0">
                <a:solidFill>
                  <a:srgbClr val="00582A"/>
                </a:solidFill>
                <a:effectLst/>
                <a:latin typeface="Helvetica Neue"/>
              </a:rPr>
              <a:t> علّي </a:t>
            </a:r>
            <a:endParaRPr lang="ar-EG" sz="6600" b="1" i="0" dirty="0">
              <a:solidFill>
                <a:srgbClr val="00582A"/>
              </a:solidFill>
              <a:effectLst/>
              <a:latin typeface="Helvetica Neue"/>
            </a:endParaRPr>
          </a:p>
          <a:p>
            <a:pPr algn="ctr" rtl="1"/>
            <a:r>
              <a:rPr lang="ar-SA" sz="6600" b="1" i="0" dirty="0">
                <a:solidFill>
                  <a:srgbClr val="00582A"/>
                </a:solidFill>
                <a:effectLst/>
                <a:latin typeface="Helvetica Neue"/>
              </a:rPr>
              <a:t>عظِّمي الرب الإله</a:t>
            </a:r>
            <a:br>
              <a:rPr lang="ar-SA" sz="6600" b="1" i="0" dirty="0">
                <a:solidFill>
                  <a:srgbClr val="00582A"/>
                </a:solidFill>
                <a:effectLst/>
                <a:latin typeface="Helvetica Neue"/>
              </a:rPr>
            </a:br>
            <a:r>
              <a:rPr lang="ar-SA" sz="6600" b="1" i="0" dirty="0">
                <a:solidFill>
                  <a:srgbClr val="00582A"/>
                </a:solidFill>
                <a:effectLst/>
                <a:latin typeface="Helvetica Neue"/>
              </a:rPr>
              <a:t>ضمي صوتك لينا ضمي</a:t>
            </a:r>
            <a:endParaRPr lang="ar-EG" sz="6600" b="1" i="0" dirty="0">
              <a:solidFill>
                <a:srgbClr val="00582A"/>
              </a:solidFill>
              <a:effectLst/>
              <a:latin typeface="Helvetica Neue"/>
            </a:endParaRPr>
          </a:p>
          <a:p>
            <a:pPr algn="ctr" rtl="1"/>
            <a:r>
              <a:rPr lang="ar-SA" sz="6600" b="1" i="0" dirty="0">
                <a:solidFill>
                  <a:srgbClr val="00582A"/>
                </a:solidFill>
                <a:effectLst/>
                <a:latin typeface="Helvetica Neue"/>
              </a:rPr>
              <a:t> يسوع أعظم إله</a:t>
            </a:r>
          </a:p>
          <a:p>
            <a:br>
              <a:rPr lang="ar-SA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endParaRPr lang="ar-EG" sz="66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131317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627757"/>
            <a:ext cx="998219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i="0" dirty="0">
                <a:solidFill>
                  <a:srgbClr val="001E0E"/>
                </a:solidFill>
                <a:effectLst/>
                <a:latin typeface="Helvetica Neue"/>
              </a:rPr>
              <a:t>2-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هو ده المصلوب عشانّا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ولا في بغيره الخلاص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ده الطريق اللي يوصلنا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والوسيط بين الله والناس</a:t>
            </a:r>
            <a:br>
              <a:rPr lang="ar-EG" sz="6600" b="1" dirty="0"/>
            </a:br>
            <a:endParaRPr lang="ar-EG" sz="66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2601644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45366"/>
            <a:ext cx="9982199" cy="8217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 </a:t>
            </a:r>
            <a:r>
              <a:rPr lang="ar-SA" sz="6600" b="1" i="0" dirty="0">
                <a:solidFill>
                  <a:srgbClr val="00582A"/>
                </a:solidFill>
                <a:effectLst/>
                <a:latin typeface="Helvetica Neue"/>
              </a:rPr>
              <a:t>علّي يا </a:t>
            </a:r>
            <a:r>
              <a:rPr lang="ar-SA" sz="6600" b="1" i="0" dirty="0" err="1">
                <a:solidFill>
                  <a:srgbClr val="00582A"/>
                </a:solidFill>
                <a:effectLst/>
                <a:latin typeface="Helvetica Neue"/>
              </a:rPr>
              <a:t>ملايكة</a:t>
            </a:r>
            <a:r>
              <a:rPr lang="ar-SA" sz="6600" b="1" i="0" dirty="0">
                <a:solidFill>
                  <a:srgbClr val="00582A"/>
                </a:solidFill>
                <a:effectLst/>
                <a:latin typeface="Helvetica Neue"/>
              </a:rPr>
              <a:t> علّي </a:t>
            </a:r>
            <a:endParaRPr lang="ar-EG" sz="6600" b="1" i="0" dirty="0">
              <a:solidFill>
                <a:srgbClr val="00582A"/>
              </a:solidFill>
              <a:effectLst/>
              <a:latin typeface="Helvetica Neue"/>
            </a:endParaRPr>
          </a:p>
          <a:p>
            <a:pPr algn="ctr" rtl="1"/>
            <a:r>
              <a:rPr lang="ar-SA" sz="6600" b="1" i="0" dirty="0">
                <a:solidFill>
                  <a:srgbClr val="00582A"/>
                </a:solidFill>
                <a:effectLst/>
                <a:latin typeface="Helvetica Neue"/>
              </a:rPr>
              <a:t>عظِّمي الرب الإله</a:t>
            </a:r>
            <a:br>
              <a:rPr lang="ar-SA" sz="6600" b="1" i="0" dirty="0">
                <a:solidFill>
                  <a:srgbClr val="00582A"/>
                </a:solidFill>
                <a:effectLst/>
                <a:latin typeface="Helvetica Neue"/>
              </a:rPr>
            </a:br>
            <a:r>
              <a:rPr lang="ar-SA" sz="6600" b="1" i="0" dirty="0">
                <a:solidFill>
                  <a:srgbClr val="00582A"/>
                </a:solidFill>
                <a:effectLst/>
                <a:latin typeface="Helvetica Neue"/>
              </a:rPr>
              <a:t>ضمي صوتك لينا ضمي</a:t>
            </a:r>
            <a:endParaRPr lang="ar-EG" sz="6600" b="1" i="0" dirty="0">
              <a:solidFill>
                <a:srgbClr val="00582A"/>
              </a:solidFill>
              <a:effectLst/>
              <a:latin typeface="Helvetica Neue"/>
            </a:endParaRPr>
          </a:p>
          <a:p>
            <a:pPr algn="ctr" rtl="1"/>
            <a:r>
              <a:rPr lang="ar-SA" sz="6600" b="1" i="0" dirty="0">
                <a:solidFill>
                  <a:srgbClr val="00582A"/>
                </a:solidFill>
                <a:effectLst/>
                <a:latin typeface="Helvetica Neue"/>
              </a:rPr>
              <a:t> يسوع أعظم إله</a:t>
            </a:r>
          </a:p>
          <a:p>
            <a:br>
              <a:rPr lang="ar-SA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endParaRPr lang="ar-EG" sz="66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4221887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152399" y="627757"/>
            <a:ext cx="998219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i="0" dirty="0">
                <a:solidFill>
                  <a:srgbClr val="001E0E"/>
                </a:solidFill>
                <a:effectLst/>
                <a:latin typeface="Helvetica Neue"/>
              </a:rPr>
              <a:t>3-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هو ده اللي يعدي يشفي،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ويده للميت حياة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     والخطية بدمه يمحي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و يرفع الأحزان بعزاه</a:t>
            </a:r>
            <a:br>
              <a:rPr lang="ar-EG" sz="6600" b="1" dirty="0"/>
            </a:br>
            <a:endParaRPr lang="ar-EG" sz="66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558661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45366"/>
            <a:ext cx="9982199" cy="8217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 </a:t>
            </a:r>
            <a:r>
              <a:rPr lang="ar-SA" sz="6600" b="1" i="0" dirty="0">
                <a:solidFill>
                  <a:srgbClr val="00582A"/>
                </a:solidFill>
                <a:effectLst/>
                <a:latin typeface="Helvetica Neue"/>
              </a:rPr>
              <a:t>علّي يا </a:t>
            </a:r>
            <a:r>
              <a:rPr lang="ar-SA" sz="6600" b="1" i="0" dirty="0" err="1">
                <a:solidFill>
                  <a:srgbClr val="00582A"/>
                </a:solidFill>
                <a:effectLst/>
                <a:latin typeface="Helvetica Neue"/>
              </a:rPr>
              <a:t>ملايكة</a:t>
            </a:r>
            <a:r>
              <a:rPr lang="ar-SA" sz="6600" b="1" i="0" dirty="0">
                <a:solidFill>
                  <a:srgbClr val="00582A"/>
                </a:solidFill>
                <a:effectLst/>
                <a:latin typeface="Helvetica Neue"/>
              </a:rPr>
              <a:t> علّي </a:t>
            </a:r>
            <a:endParaRPr lang="ar-EG" sz="6600" b="1" i="0" dirty="0">
              <a:solidFill>
                <a:srgbClr val="00582A"/>
              </a:solidFill>
              <a:effectLst/>
              <a:latin typeface="Helvetica Neue"/>
            </a:endParaRPr>
          </a:p>
          <a:p>
            <a:pPr algn="ctr" rtl="1"/>
            <a:r>
              <a:rPr lang="ar-SA" sz="6600" b="1" i="0" dirty="0">
                <a:solidFill>
                  <a:srgbClr val="00582A"/>
                </a:solidFill>
                <a:effectLst/>
                <a:latin typeface="Helvetica Neue"/>
              </a:rPr>
              <a:t>عظِّمي الرب الإله</a:t>
            </a:r>
            <a:br>
              <a:rPr lang="ar-SA" sz="6600" b="1" i="0" dirty="0">
                <a:solidFill>
                  <a:srgbClr val="00582A"/>
                </a:solidFill>
                <a:effectLst/>
                <a:latin typeface="Helvetica Neue"/>
              </a:rPr>
            </a:br>
            <a:r>
              <a:rPr lang="ar-SA" sz="6600" b="1" i="0" dirty="0">
                <a:solidFill>
                  <a:srgbClr val="00582A"/>
                </a:solidFill>
                <a:effectLst/>
                <a:latin typeface="Helvetica Neue"/>
              </a:rPr>
              <a:t>ضمي صوتك لينا ضمي</a:t>
            </a:r>
            <a:endParaRPr lang="ar-EG" sz="6600" b="1" i="0" dirty="0">
              <a:solidFill>
                <a:srgbClr val="00582A"/>
              </a:solidFill>
              <a:effectLst/>
              <a:latin typeface="Helvetica Neue"/>
            </a:endParaRPr>
          </a:p>
          <a:p>
            <a:pPr algn="ctr" rtl="1"/>
            <a:r>
              <a:rPr lang="ar-SA" sz="6600" b="1" i="0" dirty="0">
                <a:solidFill>
                  <a:srgbClr val="00582A"/>
                </a:solidFill>
                <a:effectLst/>
                <a:latin typeface="Helvetica Neue"/>
              </a:rPr>
              <a:t> يسوع أعظم إله</a:t>
            </a:r>
          </a:p>
          <a:p>
            <a:br>
              <a:rPr lang="ar-SA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endParaRPr lang="ar-EG" sz="66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2513315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627757"/>
            <a:ext cx="998219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i="0" dirty="0">
                <a:solidFill>
                  <a:srgbClr val="001E0E"/>
                </a:solidFill>
                <a:effectLst/>
                <a:latin typeface="Helvetica Neue"/>
              </a:rPr>
              <a:t>4-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 هو ده الرب اللي يفتح </a:t>
            </a: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إيده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يشبع من رضاه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كل حي وكل مطرح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فيه عيوننا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بتترجاه</a:t>
            </a:r>
            <a:br>
              <a:rPr lang="ar-EG" sz="6600" b="1" dirty="0"/>
            </a:br>
            <a:endParaRPr lang="ar-EG" sz="66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4204595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45366"/>
            <a:ext cx="9982199" cy="8217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 </a:t>
            </a:r>
            <a:r>
              <a:rPr lang="ar-SA" sz="6600" b="1" i="0" dirty="0">
                <a:solidFill>
                  <a:srgbClr val="00582A"/>
                </a:solidFill>
                <a:effectLst/>
                <a:latin typeface="Helvetica Neue"/>
              </a:rPr>
              <a:t>علّي يا </a:t>
            </a:r>
            <a:r>
              <a:rPr lang="ar-SA" sz="6600" b="1" i="0" dirty="0" err="1">
                <a:solidFill>
                  <a:srgbClr val="00582A"/>
                </a:solidFill>
                <a:effectLst/>
                <a:latin typeface="Helvetica Neue"/>
              </a:rPr>
              <a:t>ملايكة</a:t>
            </a:r>
            <a:r>
              <a:rPr lang="ar-SA" sz="6600" b="1" i="0" dirty="0">
                <a:solidFill>
                  <a:srgbClr val="00582A"/>
                </a:solidFill>
                <a:effectLst/>
                <a:latin typeface="Helvetica Neue"/>
              </a:rPr>
              <a:t> علّي </a:t>
            </a:r>
            <a:endParaRPr lang="ar-EG" sz="6600" b="1" i="0" dirty="0">
              <a:solidFill>
                <a:srgbClr val="00582A"/>
              </a:solidFill>
              <a:effectLst/>
              <a:latin typeface="Helvetica Neue"/>
            </a:endParaRPr>
          </a:p>
          <a:p>
            <a:pPr algn="ctr" rtl="1"/>
            <a:r>
              <a:rPr lang="ar-SA" sz="6600" b="1" i="0" dirty="0">
                <a:solidFill>
                  <a:srgbClr val="00582A"/>
                </a:solidFill>
                <a:effectLst/>
                <a:latin typeface="Helvetica Neue"/>
              </a:rPr>
              <a:t>عظِّمي الرب الإله</a:t>
            </a:r>
            <a:br>
              <a:rPr lang="ar-SA" sz="6600" b="1" i="0" dirty="0">
                <a:solidFill>
                  <a:srgbClr val="00582A"/>
                </a:solidFill>
                <a:effectLst/>
                <a:latin typeface="Helvetica Neue"/>
              </a:rPr>
            </a:br>
            <a:r>
              <a:rPr lang="ar-SA" sz="6600" b="1" i="0" dirty="0">
                <a:solidFill>
                  <a:srgbClr val="00582A"/>
                </a:solidFill>
                <a:effectLst/>
                <a:latin typeface="Helvetica Neue"/>
              </a:rPr>
              <a:t>ضمي صوتك لينا ضمي</a:t>
            </a:r>
            <a:endParaRPr lang="ar-EG" sz="6600" b="1" i="0" dirty="0">
              <a:solidFill>
                <a:srgbClr val="00582A"/>
              </a:solidFill>
              <a:effectLst/>
              <a:latin typeface="Helvetica Neue"/>
            </a:endParaRPr>
          </a:p>
          <a:p>
            <a:pPr algn="ctr" rtl="1"/>
            <a:r>
              <a:rPr lang="ar-SA" sz="6600" b="1" i="0" dirty="0">
                <a:solidFill>
                  <a:srgbClr val="00582A"/>
                </a:solidFill>
                <a:effectLst/>
                <a:latin typeface="Helvetica Neue"/>
              </a:rPr>
              <a:t> يسوع أعظم إله</a:t>
            </a:r>
          </a:p>
          <a:p>
            <a:br>
              <a:rPr lang="ar-SA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endParaRPr lang="ar-EG" sz="66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1560318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627757"/>
            <a:ext cx="998219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i="0" dirty="0">
                <a:solidFill>
                  <a:srgbClr val="001E0E"/>
                </a:solidFill>
                <a:effectLst/>
                <a:latin typeface="Helvetica Neue"/>
              </a:rPr>
              <a:t>5-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هو ده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إللي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بحق يكرم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في الحياة وحتى الممات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صاحب الاسم المعظم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في الأراضي وفي السماوات</a:t>
            </a:r>
            <a:br>
              <a:rPr lang="ar-EG" sz="6600" b="1" dirty="0"/>
            </a:br>
            <a:endParaRPr lang="ar-EG" sz="66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39313054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45366"/>
            <a:ext cx="9982199" cy="8217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 </a:t>
            </a:r>
            <a:r>
              <a:rPr lang="ar-SA" sz="6600" b="1" i="0" dirty="0">
                <a:solidFill>
                  <a:srgbClr val="00582A"/>
                </a:solidFill>
                <a:effectLst/>
                <a:latin typeface="Helvetica Neue"/>
              </a:rPr>
              <a:t>علّي يا </a:t>
            </a:r>
            <a:r>
              <a:rPr lang="ar-SA" sz="6600" b="1" i="0" dirty="0" err="1">
                <a:solidFill>
                  <a:srgbClr val="00582A"/>
                </a:solidFill>
                <a:effectLst/>
                <a:latin typeface="Helvetica Neue"/>
              </a:rPr>
              <a:t>ملايكة</a:t>
            </a:r>
            <a:r>
              <a:rPr lang="ar-SA" sz="6600" b="1" i="0" dirty="0">
                <a:solidFill>
                  <a:srgbClr val="00582A"/>
                </a:solidFill>
                <a:effectLst/>
                <a:latin typeface="Helvetica Neue"/>
              </a:rPr>
              <a:t> علّي </a:t>
            </a:r>
            <a:endParaRPr lang="ar-EG" sz="6600" b="1" i="0" dirty="0">
              <a:solidFill>
                <a:srgbClr val="00582A"/>
              </a:solidFill>
              <a:effectLst/>
              <a:latin typeface="Helvetica Neue"/>
            </a:endParaRPr>
          </a:p>
          <a:p>
            <a:pPr algn="ctr" rtl="1"/>
            <a:r>
              <a:rPr lang="ar-SA" sz="6600" b="1" i="0" dirty="0">
                <a:solidFill>
                  <a:srgbClr val="00582A"/>
                </a:solidFill>
                <a:effectLst/>
                <a:latin typeface="Helvetica Neue"/>
              </a:rPr>
              <a:t>عظِّمي الرب الإله</a:t>
            </a:r>
            <a:br>
              <a:rPr lang="ar-SA" sz="6600" b="1" i="0" dirty="0">
                <a:solidFill>
                  <a:srgbClr val="00582A"/>
                </a:solidFill>
                <a:effectLst/>
                <a:latin typeface="Helvetica Neue"/>
              </a:rPr>
            </a:br>
            <a:r>
              <a:rPr lang="ar-SA" sz="6600" b="1" i="0" dirty="0">
                <a:solidFill>
                  <a:srgbClr val="00582A"/>
                </a:solidFill>
                <a:effectLst/>
                <a:latin typeface="Helvetica Neue"/>
              </a:rPr>
              <a:t>ضمي صوتك لينا ضمي</a:t>
            </a:r>
            <a:endParaRPr lang="ar-EG" sz="6600" b="1" i="0" dirty="0">
              <a:solidFill>
                <a:srgbClr val="00582A"/>
              </a:solidFill>
              <a:effectLst/>
              <a:latin typeface="Helvetica Neue"/>
            </a:endParaRPr>
          </a:p>
          <a:p>
            <a:pPr algn="ctr" rtl="1"/>
            <a:r>
              <a:rPr lang="ar-SA" sz="6600" b="1" i="0" dirty="0">
                <a:solidFill>
                  <a:srgbClr val="00582A"/>
                </a:solidFill>
                <a:effectLst/>
                <a:latin typeface="Helvetica Neue"/>
              </a:rPr>
              <a:t> يسوع أعظم إله</a:t>
            </a:r>
          </a:p>
          <a:p>
            <a:br>
              <a:rPr lang="ar-SA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endParaRPr lang="ar-EG" sz="66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42824903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2231</TotalTime>
  <Words>237</Words>
  <Application>Microsoft Office PowerPoint</Application>
  <PresentationFormat>عرض على الشاشة (4:3)</PresentationFormat>
  <Paragraphs>52</Paragraphs>
  <Slides>13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8" baseType="lpstr">
      <vt:lpstr>Arial</vt:lpstr>
      <vt:lpstr>Calibri</vt:lpstr>
      <vt:lpstr>Helvetica Neue</vt:lpstr>
      <vt:lpstr>jomhuria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371</cp:revision>
  <dcterms:created xsi:type="dcterms:W3CDTF">2021-12-07T14:30:00Z</dcterms:created>
  <dcterms:modified xsi:type="dcterms:W3CDTF">2024-09-03T08:24:39Z</dcterms:modified>
</cp:coreProperties>
</file>