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44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عمانوئيل</a:t>
            </a:r>
            <a:r>
              <a:rPr lang="ar-EG" sz="7200" b="1" dirty="0"/>
              <a:t> </a:t>
            </a:r>
            <a:r>
              <a:rPr lang="ar-EG" sz="7200" b="1" dirty="0" err="1"/>
              <a:t>عمانوئيل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950178"/>
            <a:ext cx="99821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ar-SA" altLang="en-US" sz="7200" b="1" dirty="0" err="1">
                <a:solidFill>
                  <a:srgbClr val="001E0E"/>
                </a:solidFill>
                <a:cs typeface="Simplified Arabic" panose="02020603050405020304" pitchFamily="18" charset="-78"/>
              </a:rPr>
              <a:t>عمانوئيل</a:t>
            </a:r>
            <a:r>
              <a:rPr lang="ar-SA" altLang="en-US" sz="72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 – </a:t>
            </a:r>
            <a:r>
              <a:rPr lang="ar-SA" altLang="en-US" sz="7200" b="1" dirty="0" err="1">
                <a:solidFill>
                  <a:srgbClr val="001E0E"/>
                </a:solidFill>
                <a:cs typeface="Simplified Arabic" panose="02020603050405020304" pitchFamily="18" charset="-78"/>
              </a:rPr>
              <a:t>عمانوئيل</a:t>
            </a:r>
            <a:r>
              <a:rPr lang="ar-EG" altLang="en-US" sz="72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 </a:t>
            </a:r>
          </a:p>
          <a:p>
            <a:pPr algn="ctr"/>
            <a:r>
              <a:rPr lang="ar-SA" altLang="en-US" sz="72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إن اسمه </a:t>
            </a:r>
            <a:r>
              <a:rPr lang="ar-SA" altLang="en-US" sz="7200" b="1" dirty="0" err="1">
                <a:solidFill>
                  <a:srgbClr val="001E0E"/>
                </a:solidFill>
                <a:cs typeface="Simplified Arabic" panose="02020603050405020304" pitchFamily="18" charset="-78"/>
              </a:rPr>
              <a:t>عمانوئيل</a:t>
            </a:r>
            <a:endParaRPr lang="en-US" altLang="en-US" sz="7200" b="1" dirty="0">
              <a:solidFill>
                <a:srgbClr val="001E0E"/>
              </a:solidFill>
              <a:cs typeface="Simplified Arabic" panose="02020603050405020304" pitchFamily="18" charset="-78"/>
            </a:endParaRPr>
          </a:p>
          <a:p>
            <a:pPr algn="ctr"/>
            <a:r>
              <a:rPr lang="ar-SA" altLang="en-US" sz="72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الله معنا هو ف وسطنا</a:t>
            </a:r>
            <a:endParaRPr lang="en-US" altLang="en-US" sz="7200" b="1" dirty="0">
              <a:solidFill>
                <a:srgbClr val="001E0E"/>
              </a:solidFill>
              <a:cs typeface="Simplified Arabic" panose="02020603050405020304" pitchFamily="18" charset="-78"/>
            </a:endParaRPr>
          </a:p>
          <a:p>
            <a:pPr algn="ctr"/>
            <a:r>
              <a:rPr lang="ar-SA" altLang="en-US" sz="7200" b="1" dirty="0">
                <a:solidFill>
                  <a:srgbClr val="001E0E"/>
                </a:solidFill>
                <a:cs typeface="Simplified Arabic" panose="02020603050405020304" pitchFamily="18" charset="-78"/>
              </a:rPr>
              <a:t>يُدعى اسمه </a:t>
            </a:r>
            <a:r>
              <a:rPr lang="ar-SA" altLang="en-US" sz="7200" b="1" dirty="0" err="1">
                <a:solidFill>
                  <a:srgbClr val="001E0E"/>
                </a:solidFill>
                <a:cs typeface="Simplified Arabic" panose="02020603050405020304" pitchFamily="18" charset="-78"/>
              </a:rPr>
              <a:t>عمانوئيل</a:t>
            </a:r>
            <a:endParaRPr lang="en-US" altLang="en-US" sz="8000" b="1" dirty="0">
              <a:solidFill>
                <a:srgbClr val="001E0E"/>
              </a:solidFill>
              <a:cs typeface="Simplified Arabic" panose="02020603050405020304" pitchFamily="18" charset="-78"/>
            </a:endParaRPr>
          </a:p>
          <a:p>
            <a:pPr algn="ctr" rtl="0"/>
            <a:endParaRPr lang="en-US" altLang="en-US" sz="7200" b="1" dirty="0">
              <a:solidFill>
                <a:srgbClr val="001E0E"/>
              </a:solidFill>
              <a:cs typeface="Simplified Arabic" panose="02020603050405020304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2238</TotalTime>
  <Words>17</Words>
  <Application>Microsoft Office PowerPoint</Application>
  <PresentationFormat>عرض على الشاشة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373</cp:revision>
  <dcterms:created xsi:type="dcterms:W3CDTF">2021-12-07T14:30:00Z</dcterms:created>
  <dcterms:modified xsi:type="dcterms:W3CDTF">2024-09-03T08:28:26Z</dcterms:modified>
</cp:coreProperties>
</file>