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56" r:id="rId4"/>
    <p:sldId id="450" r:id="rId5"/>
    <p:sldId id="457" r:id="rId6"/>
    <p:sldId id="458" r:id="rId7"/>
    <p:sldId id="45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6"/>
            <p14:sldId id="450"/>
            <p14:sldId id="457"/>
            <p14:sldId id="458"/>
            <p14:sldId id="45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عمر ما كان الفداء </a:t>
            </a:r>
            <a:r>
              <a:rPr lang="ar-EG" sz="6600" b="1" dirty="0" err="1"/>
              <a:t>حدوتة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94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عمر ما كان الفدا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حدوتة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تتحكي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على مر السنين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أو واحد مات بأصعب موتة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والقلب عليه يعيش حزين</a:t>
            </a:r>
            <a:br>
              <a:rPr lang="ar-EG" sz="6600" b="1" dirty="0"/>
            </a:br>
            <a:br>
              <a:rPr lang="ar-EG" sz="6600" b="1" dirty="0"/>
            </a:b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668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لكن اللي مات ده كان يسوع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رب الوجــــــــــــود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ولأنه هـــــــــــو الله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بسلطان قام م الموت</a:t>
            </a:r>
            <a:br>
              <a:rPr lang="ar-EG" sz="6600" b="1" dirty="0"/>
            </a:b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9629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بحبك عشان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حبيتني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وبدون مقابل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حبك ده غالي علي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أنا ماكنتش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أستاهل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215571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94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قدام صليبك تهون الالآم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وأنا ماشي في طوعك وسكتك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والقلب معاك ناسي الأيام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مناه يرضيك ويمجدك</a:t>
            </a:r>
            <a:br>
              <a:rPr lang="ar-EG" sz="6600" b="1" dirty="0"/>
            </a:br>
            <a:br>
              <a:rPr lang="ar-EG" sz="6600" b="1" dirty="0"/>
            </a:b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3361851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050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effectLst/>
              </a:rPr>
              <a:t>ده فداءك مش </a:t>
            </a:r>
            <a:r>
              <a:rPr lang="ar-EG" sz="6600" b="1" dirty="0" err="1">
                <a:effectLst/>
              </a:rPr>
              <a:t>حدوتة</a:t>
            </a:r>
            <a:endParaRPr lang="ar-EG" sz="6600" b="1" dirty="0">
              <a:effectLst/>
            </a:endParaRPr>
          </a:p>
          <a:p>
            <a:pPr algn="ctr" rtl="1"/>
            <a:r>
              <a:rPr lang="ar-EG" sz="6600" b="1" dirty="0">
                <a:effectLst/>
              </a:rPr>
              <a:t>تتكتب في تاريخ</a:t>
            </a:r>
            <a:br>
              <a:rPr lang="ar-EG" sz="6600" b="1" dirty="0">
                <a:effectLst/>
              </a:rPr>
            </a:br>
            <a:r>
              <a:rPr lang="ar-EG" sz="6600" b="1" dirty="0">
                <a:effectLst/>
              </a:rPr>
              <a:t>لكنه خلاص وحياة </a:t>
            </a:r>
          </a:p>
          <a:p>
            <a:pPr algn="ctr" rtl="1"/>
            <a:r>
              <a:rPr lang="ar-EG" sz="6600" b="1" dirty="0">
                <a:effectLst/>
              </a:rPr>
              <a:t>بقيامة المسيح</a:t>
            </a:r>
          </a:p>
          <a:p>
            <a:br>
              <a:rPr lang="ar-EG" sz="6600" b="1" dirty="0">
                <a:effectLst/>
              </a:rPr>
            </a:b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670163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9629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بحبك عشان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حبيتني</a:t>
            </a: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وبدون مقابل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حبك ده غالي علي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 أنا ماكنتش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أستاهل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3130265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2240</TotalTime>
  <Words>115</Words>
  <Application>Microsoft Office PowerPoint</Application>
  <PresentationFormat>عرض على الشاشة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372</cp:revision>
  <dcterms:created xsi:type="dcterms:W3CDTF">2021-12-07T14:30:00Z</dcterms:created>
  <dcterms:modified xsi:type="dcterms:W3CDTF">2024-09-04T10:52:15Z</dcterms:modified>
</cp:coreProperties>
</file>