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43" r:id="rId3"/>
    <p:sldId id="456" r:id="rId4"/>
    <p:sldId id="460" r:id="rId5"/>
    <p:sldId id="461" r:id="rId6"/>
    <p:sldId id="465" r:id="rId7"/>
    <p:sldId id="466" r:id="rId8"/>
    <p:sldId id="464" r:id="rId9"/>
    <p:sldId id="467" r:id="rId10"/>
    <p:sldId id="468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56"/>
            <p14:sldId id="460"/>
            <p14:sldId id="461"/>
            <p14:sldId id="465"/>
            <p14:sldId id="466"/>
            <p14:sldId id="464"/>
            <p14:sldId id="467"/>
            <p14:sldId id="46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1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/>
            <a:r>
              <a:rPr lang="ar-EG" sz="6600" b="1" dirty="0"/>
              <a:t>عمري ما كنت </a:t>
            </a:r>
            <a:r>
              <a:rPr lang="ar-EG" sz="6600" b="1" dirty="0" err="1"/>
              <a:t>أستاهل</a:t>
            </a:r>
            <a:r>
              <a:rPr lang="ar-EG" sz="6600" b="1" dirty="0"/>
              <a:t> حبك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18949"/>
            <a:ext cx="9982199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altLang="en-US" sz="6600" b="1" dirty="0">
                <a:solidFill>
                  <a:srgbClr val="00582A"/>
                </a:solidFill>
                <a:latin typeface="Arial" panose="020B0604020202020204" pitchFamily="34" charset="0"/>
              </a:rPr>
              <a:t>أنا مديون أنا مديون</a:t>
            </a:r>
          </a:p>
          <a:p>
            <a:pPr algn="ctr"/>
            <a:r>
              <a:rPr lang="ar-EG" altLang="en-US" sz="6600" b="1" dirty="0">
                <a:solidFill>
                  <a:srgbClr val="00582A"/>
                </a:solidFill>
                <a:latin typeface="Arial" panose="020B0604020202020204" pitchFamily="34" charset="0"/>
              </a:rPr>
              <a:t>كل أيام عمري وحياتي</a:t>
            </a:r>
          </a:p>
          <a:p>
            <a:pPr algn="ctr"/>
            <a:r>
              <a:rPr lang="ar-EG" altLang="en-US" sz="6000" b="1" dirty="0">
                <a:solidFill>
                  <a:srgbClr val="00582A"/>
                </a:solidFill>
                <a:latin typeface="Arial" panose="020B0604020202020204" pitchFamily="34" charset="0"/>
              </a:rPr>
              <a:t>ليك يا إلهي وبرضه أنا </a:t>
            </a:r>
            <a:r>
              <a:rPr lang="ar-EG" altLang="en-US" sz="6000" b="1" dirty="0" err="1">
                <a:solidFill>
                  <a:srgbClr val="00582A"/>
                </a:solidFill>
                <a:latin typeface="Arial" panose="020B0604020202020204" pitchFamily="34" charset="0"/>
              </a:rPr>
              <a:t>هأفضل</a:t>
            </a:r>
            <a:endParaRPr lang="ar-EG" altLang="en-US" sz="6000" b="1" dirty="0">
              <a:solidFill>
                <a:srgbClr val="00582A"/>
              </a:solidFill>
              <a:latin typeface="Arial" panose="020B0604020202020204" pitchFamily="34" charset="0"/>
            </a:endParaRPr>
          </a:p>
          <a:p>
            <a:pPr algn="ctr"/>
            <a:r>
              <a:rPr lang="ar-EG" altLang="en-US" sz="6600" b="1" dirty="0">
                <a:solidFill>
                  <a:srgbClr val="00582A"/>
                </a:solidFill>
                <a:latin typeface="Arial" panose="020B0604020202020204" pitchFamily="34" charset="0"/>
              </a:rPr>
              <a:t>ليك مديون ليك مديون</a:t>
            </a:r>
            <a:endParaRPr lang="en-US" altLang="en-US" sz="6600" b="1" dirty="0">
              <a:solidFill>
                <a:srgbClr val="00582A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999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96977"/>
            <a:ext cx="9982199" cy="600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rtl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ar-EG" altLang="en-US" sz="6600" b="1" dirty="0">
                <a:solidFill>
                  <a:srgbClr val="001E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عمري ما كنت </a:t>
            </a:r>
            <a:r>
              <a:rPr lang="ar-EG" altLang="en-US" sz="6600" b="1" dirty="0" err="1">
                <a:solidFill>
                  <a:srgbClr val="001E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أستاهل</a:t>
            </a:r>
            <a:r>
              <a:rPr lang="ar-EG" altLang="en-US" sz="6600" b="1" dirty="0">
                <a:solidFill>
                  <a:srgbClr val="001E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حبك</a:t>
            </a:r>
          </a:p>
          <a:p>
            <a:pPr marL="0" indent="0" algn="ctr" rtl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ar-EG" altLang="en-US" sz="6600" b="1" dirty="0">
                <a:solidFill>
                  <a:srgbClr val="001E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اللي أنت </a:t>
            </a:r>
            <a:r>
              <a:rPr lang="ar-EG" altLang="en-US" sz="6600" b="1" dirty="0" err="1">
                <a:solidFill>
                  <a:srgbClr val="001E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أدتهولي</a:t>
            </a:r>
            <a:r>
              <a:rPr lang="ar-EG" altLang="en-US" sz="6600" b="1" dirty="0">
                <a:solidFill>
                  <a:srgbClr val="001E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زمان</a:t>
            </a:r>
          </a:p>
          <a:p>
            <a:pPr marL="0" indent="0" algn="ctr" rtl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ar-EG" altLang="en-US" sz="6600" b="1" dirty="0">
                <a:solidFill>
                  <a:srgbClr val="001E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لما </a:t>
            </a:r>
            <a:r>
              <a:rPr lang="ar-EG" altLang="en-US" sz="6600" b="1" dirty="0" err="1">
                <a:solidFill>
                  <a:srgbClr val="001E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عشاني</a:t>
            </a:r>
            <a:r>
              <a:rPr lang="ar-EG" altLang="en-US" sz="6600" b="1" dirty="0">
                <a:solidFill>
                  <a:srgbClr val="001E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اتنازل ابنك</a:t>
            </a:r>
          </a:p>
          <a:p>
            <a:pPr marL="0" indent="0" algn="ctr" rtl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ar-EG" altLang="en-US" sz="6600" b="1" dirty="0">
                <a:solidFill>
                  <a:srgbClr val="001E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وبموته نلت أنا غفران</a:t>
            </a:r>
            <a:endParaRPr lang="en-US" altLang="en-US" sz="6600" b="1" dirty="0">
              <a:solidFill>
                <a:srgbClr val="001E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79016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altLang="en-US" sz="6600" b="1" dirty="0">
                <a:solidFill>
                  <a:srgbClr val="00582A"/>
                </a:solidFill>
                <a:latin typeface="Arial" panose="020B0604020202020204" pitchFamily="34" charset="0"/>
              </a:rPr>
              <a:t>أنا مديون أنا مديون</a:t>
            </a:r>
          </a:p>
          <a:p>
            <a:pPr algn="ctr"/>
            <a:r>
              <a:rPr lang="ar-EG" altLang="en-US" sz="6600" b="1" dirty="0">
                <a:solidFill>
                  <a:srgbClr val="00582A"/>
                </a:solidFill>
                <a:latin typeface="Arial" panose="020B0604020202020204" pitchFamily="34" charset="0"/>
              </a:rPr>
              <a:t>قدام عملك أنا مديون</a:t>
            </a:r>
          </a:p>
          <a:p>
            <a:pPr algn="ctr"/>
            <a:r>
              <a:rPr lang="ar-EG" altLang="en-US" sz="6600" b="1" dirty="0">
                <a:solidFill>
                  <a:srgbClr val="00582A"/>
                </a:solidFill>
                <a:latin typeface="Arial" panose="020B0604020202020204" pitchFamily="34" charset="0"/>
              </a:rPr>
              <a:t>أنا مديون أنا مديون</a:t>
            </a:r>
          </a:p>
          <a:p>
            <a:pPr algn="ctr"/>
            <a:r>
              <a:rPr lang="ar-EG" altLang="en-US" sz="6600" b="1" dirty="0">
                <a:solidFill>
                  <a:srgbClr val="00582A"/>
                </a:solidFill>
                <a:latin typeface="Arial" panose="020B0604020202020204" pitchFamily="34" charset="0"/>
              </a:rPr>
              <a:t>قدام حبك أنا مديون</a:t>
            </a:r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18949"/>
            <a:ext cx="9982199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altLang="en-US" sz="6600" b="1" dirty="0">
                <a:solidFill>
                  <a:srgbClr val="00582A"/>
                </a:solidFill>
                <a:latin typeface="Arial" panose="020B0604020202020204" pitchFamily="34" charset="0"/>
              </a:rPr>
              <a:t>أنا مديون أنا مديون</a:t>
            </a:r>
          </a:p>
          <a:p>
            <a:pPr algn="ctr"/>
            <a:r>
              <a:rPr lang="ar-EG" altLang="en-US" sz="6600" b="1" dirty="0">
                <a:solidFill>
                  <a:srgbClr val="00582A"/>
                </a:solidFill>
                <a:latin typeface="Arial" panose="020B0604020202020204" pitchFamily="34" charset="0"/>
              </a:rPr>
              <a:t>كل أيام عمري وحياتي</a:t>
            </a:r>
          </a:p>
          <a:p>
            <a:pPr algn="ctr"/>
            <a:r>
              <a:rPr lang="ar-EG" altLang="en-US" sz="6000" b="1" dirty="0">
                <a:solidFill>
                  <a:srgbClr val="00582A"/>
                </a:solidFill>
                <a:latin typeface="Arial" panose="020B0604020202020204" pitchFamily="34" charset="0"/>
              </a:rPr>
              <a:t>ليك يا إلهي وبرضه أنا </a:t>
            </a:r>
            <a:r>
              <a:rPr lang="ar-EG" altLang="en-US" sz="6000" b="1" dirty="0" err="1">
                <a:solidFill>
                  <a:srgbClr val="00582A"/>
                </a:solidFill>
                <a:latin typeface="Arial" panose="020B0604020202020204" pitchFamily="34" charset="0"/>
              </a:rPr>
              <a:t>هأفضل</a:t>
            </a:r>
            <a:endParaRPr lang="ar-EG" altLang="en-US" sz="6000" b="1" dirty="0">
              <a:solidFill>
                <a:srgbClr val="00582A"/>
              </a:solidFill>
              <a:latin typeface="Arial" panose="020B0604020202020204" pitchFamily="34" charset="0"/>
            </a:endParaRPr>
          </a:p>
          <a:p>
            <a:pPr algn="ctr"/>
            <a:r>
              <a:rPr lang="ar-EG" altLang="en-US" sz="6600" b="1" dirty="0">
                <a:solidFill>
                  <a:srgbClr val="00582A"/>
                </a:solidFill>
                <a:latin typeface="Arial" panose="020B0604020202020204" pitchFamily="34" charset="0"/>
              </a:rPr>
              <a:t>ليك مديون ليك مديون</a:t>
            </a:r>
            <a:endParaRPr lang="en-US" altLang="en-US" sz="6600" b="1" dirty="0">
              <a:solidFill>
                <a:srgbClr val="00582A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328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20777"/>
            <a:ext cx="9982199" cy="600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rtl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ar-EG" altLang="en-US" sz="6600" b="1" dirty="0">
                <a:solidFill>
                  <a:srgbClr val="001E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مهما حاولت أوصف ولا أحكي</a:t>
            </a:r>
          </a:p>
          <a:p>
            <a:pPr marL="0" indent="0" algn="ctr" rtl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ar-EG" altLang="en-US" sz="6600" b="1" dirty="0">
                <a:solidFill>
                  <a:srgbClr val="001E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مش </a:t>
            </a:r>
            <a:r>
              <a:rPr lang="ar-EG" altLang="en-US" sz="6600" b="1" dirty="0" err="1">
                <a:solidFill>
                  <a:srgbClr val="001E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هأقدر</a:t>
            </a:r>
            <a:r>
              <a:rPr lang="ar-EG" altLang="en-US" sz="6600" b="1" dirty="0">
                <a:solidFill>
                  <a:srgbClr val="001E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وده شيء معقول</a:t>
            </a:r>
          </a:p>
          <a:p>
            <a:pPr marL="0" indent="0" algn="ctr" rtl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ar-EG" altLang="en-US" sz="6600" b="1" dirty="0">
                <a:solidFill>
                  <a:srgbClr val="001E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لكن أنا </a:t>
            </a:r>
            <a:r>
              <a:rPr lang="ar-EG" altLang="en-US" sz="6600" b="1" dirty="0" err="1">
                <a:solidFill>
                  <a:srgbClr val="001E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هأقدر</a:t>
            </a:r>
            <a:r>
              <a:rPr lang="ar-EG" altLang="en-US" sz="6600" b="1" dirty="0">
                <a:solidFill>
                  <a:srgbClr val="001E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أفضل أغني</a:t>
            </a:r>
          </a:p>
          <a:p>
            <a:pPr marL="0" indent="0" algn="ctr" rtl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ar-EG" altLang="en-US" sz="6600" b="1" dirty="0">
                <a:solidFill>
                  <a:srgbClr val="001E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وأشهد وأعلن كده </a:t>
            </a:r>
            <a:r>
              <a:rPr lang="ar-EG" altLang="en-US" sz="6600" b="1" dirty="0" err="1">
                <a:solidFill>
                  <a:srgbClr val="001E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علطول</a:t>
            </a:r>
            <a:endParaRPr lang="en-US" altLang="en-US" sz="6600" b="1" dirty="0">
              <a:solidFill>
                <a:srgbClr val="001E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268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79016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altLang="en-US" sz="6600" b="1" dirty="0">
                <a:solidFill>
                  <a:srgbClr val="00582A"/>
                </a:solidFill>
                <a:latin typeface="Arial" panose="020B0604020202020204" pitchFamily="34" charset="0"/>
              </a:rPr>
              <a:t>أنا مديون أنا مديون</a:t>
            </a:r>
          </a:p>
          <a:p>
            <a:pPr algn="ctr"/>
            <a:r>
              <a:rPr lang="ar-EG" altLang="en-US" sz="6600" b="1" dirty="0">
                <a:solidFill>
                  <a:srgbClr val="00582A"/>
                </a:solidFill>
                <a:latin typeface="Arial" panose="020B0604020202020204" pitchFamily="34" charset="0"/>
              </a:rPr>
              <a:t>قدام عملك أنا مديون</a:t>
            </a:r>
          </a:p>
          <a:p>
            <a:pPr algn="ctr"/>
            <a:r>
              <a:rPr lang="ar-EG" altLang="en-US" sz="6600" b="1" dirty="0">
                <a:solidFill>
                  <a:srgbClr val="00582A"/>
                </a:solidFill>
                <a:latin typeface="Arial" panose="020B0604020202020204" pitchFamily="34" charset="0"/>
              </a:rPr>
              <a:t>أنا مديون أنا مديون</a:t>
            </a:r>
          </a:p>
          <a:p>
            <a:pPr algn="ctr"/>
            <a:r>
              <a:rPr lang="ar-EG" altLang="en-US" sz="6600" b="1" dirty="0">
                <a:solidFill>
                  <a:srgbClr val="00582A"/>
                </a:solidFill>
                <a:latin typeface="Arial" panose="020B0604020202020204" pitchFamily="34" charset="0"/>
              </a:rPr>
              <a:t>قدام حبك أنا مديون</a:t>
            </a:r>
          </a:p>
        </p:txBody>
      </p:sp>
    </p:spTree>
    <p:extLst>
      <p:ext uri="{BB962C8B-B14F-4D97-AF65-F5344CB8AC3E}">
        <p14:creationId xmlns:p14="http://schemas.microsoft.com/office/powerpoint/2010/main" val="3405301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18949"/>
            <a:ext cx="9982199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altLang="en-US" sz="6600" b="1" dirty="0">
                <a:solidFill>
                  <a:srgbClr val="00582A"/>
                </a:solidFill>
                <a:latin typeface="Arial" panose="020B0604020202020204" pitchFamily="34" charset="0"/>
              </a:rPr>
              <a:t>أنا مديون أنا مديون</a:t>
            </a:r>
          </a:p>
          <a:p>
            <a:pPr algn="ctr"/>
            <a:r>
              <a:rPr lang="ar-EG" altLang="en-US" sz="6600" b="1" dirty="0">
                <a:solidFill>
                  <a:srgbClr val="00582A"/>
                </a:solidFill>
                <a:latin typeface="Arial" panose="020B0604020202020204" pitchFamily="34" charset="0"/>
              </a:rPr>
              <a:t>كل أيام عمري وحياتي</a:t>
            </a:r>
          </a:p>
          <a:p>
            <a:pPr algn="ctr"/>
            <a:r>
              <a:rPr lang="ar-EG" altLang="en-US" sz="6000" b="1" dirty="0">
                <a:solidFill>
                  <a:srgbClr val="00582A"/>
                </a:solidFill>
                <a:latin typeface="Arial" panose="020B0604020202020204" pitchFamily="34" charset="0"/>
              </a:rPr>
              <a:t>ليك يا إلهي وبرضه أنا </a:t>
            </a:r>
            <a:r>
              <a:rPr lang="ar-EG" altLang="en-US" sz="6000" b="1" dirty="0" err="1">
                <a:solidFill>
                  <a:srgbClr val="00582A"/>
                </a:solidFill>
                <a:latin typeface="Arial" panose="020B0604020202020204" pitchFamily="34" charset="0"/>
              </a:rPr>
              <a:t>هأفضل</a:t>
            </a:r>
            <a:endParaRPr lang="ar-EG" altLang="en-US" sz="6000" b="1" dirty="0">
              <a:solidFill>
                <a:srgbClr val="00582A"/>
              </a:solidFill>
              <a:latin typeface="Arial" panose="020B0604020202020204" pitchFamily="34" charset="0"/>
            </a:endParaRPr>
          </a:p>
          <a:p>
            <a:pPr algn="ctr"/>
            <a:r>
              <a:rPr lang="ar-EG" altLang="en-US" sz="6600" b="1" dirty="0">
                <a:solidFill>
                  <a:srgbClr val="00582A"/>
                </a:solidFill>
                <a:latin typeface="Arial" panose="020B0604020202020204" pitchFamily="34" charset="0"/>
              </a:rPr>
              <a:t>ليك مديون ليك مديون</a:t>
            </a:r>
            <a:endParaRPr lang="en-US" altLang="en-US" sz="6600" b="1" dirty="0">
              <a:solidFill>
                <a:srgbClr val="00582A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564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620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rtl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ar-EG" altLang="en-US" sz="8000" b="1" dirty="0">
                <a:solidFill>
                  <a:srgbClr val="001E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ولغاية </a:t>
            </a:r>
            <a:r>
              <a:rPr lang="ar-EG" altLang="en-US" sz="8000" b="1" dirty="0" err="1">
                <a:solidFill>
                  <a:srgbClr val="001E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دلوقتي</a:t>
            </a:r>
            <a:r>
              <a:rPr lang="ar-EG" altLang="en-US" sz="8000" b="1" dirty="0">
                <a:solidFill>
                  <a:srgbClr val="001E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في حبه</a:t>
            </a:r>
          </a:p>
          <a:p>
            <a:pPr marL="0" indent="0" algn="ctr" rtl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ar-EG" altLang="en-US" sz="8000" b="1" dirty="0" err="1">
                <a:solidFill>
                  <a:srgbClr val="001E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بالقى</a:t>
            </a:r>
            <a:r>
              <a:rPr lang="ar-EG" altLang="en-US" sz="8000" b="1" dirty="0">
                <a:solidFill>
                  <a:srgbClr val="001E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عناية </a:t>
            </a:r>
            <a:r>
              <a:rPr lang="ar-EG" altLang="en-US" sz="8000" b="1" dirty="0" err="1">
                <a:solidFill>
                  <a:srgbClr val="001E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وبالقى</a:t>
            </a:r>
            <a:r>
              <a:rPr lang="ar-EG" altLang="en-US" sz="8000" b="1" dirty="0">
                <a:solidFill>
                  <a:srgbClr val="001E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قبول</a:t>
            </a:r>
          </a:p>
          <a:p>
            <a:pPr marL="0" indent="0" algn="ctr" rtl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ar-EG" altLang="en-US" sz="7200" b="1" dirty="0">
                <a:solidFill>
                  <a:srgbClr val="001E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ده أنا خلتني </a:t>
            </a:r>
            <a:r>
              <a:rPr lang="ar-EG" altLang="en-US" sz="7200" b="1" dirty="0" err="1">
                <a:solidFill>
                  <a:srgbClr val="001E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غلاوتي</a:t>
            </a:r>
            <a:r>
              <a:rPr lang="ar-EG" altLang="en-US" sz="7200" b="1" dirty="0">
                <a:solidFill>
                  <a:srgbClr val="001E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في قلبه</a:t>
            </a:r>
          </a:p>
          <a:p>
            <a:pPr marL="0" indent="0" algn="ctr" rtl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ar-EG" altLang="en-US" sz="8000" b="1" dirty="0" err="1">
                <a:solidFill>
                  <a:srgbClr val="001E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اتملي</a:t>
            </a:r>
            <a:r>
              <a:rPr lang="ar-EG" altLang="en-US" sz="8000" b="1" dirty="0">
                <a:solidFill>
                  <a:srgbClr val="001E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حب لشخصه واقول</a:t>
            </a:r>
            <a:endParaRPr lang="en-US" altLang="en-US" sz="8000" b="1" dirty="0">
              <a:solidFill>
                <a:srgbClr val="001E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078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79016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altLang="en-US" sz="6600" b="1" dirty="0">
                <a:solidFill>
                  <a:srgbClr val="00582A"/>
                </a:solidFill>
                <a:latin typeface="Arial" panose="020B0604020202020204" pitchFamily="34" charset="0"/>
              </a:rPr>
              <a:t>أنا مديون أنا مديون</a:t>
            </a:r>
          </a:p>
          <a:p>
            <a:pPr algn="ctr"/>
            <a:r>
              <a:rPr lang="ar-EG" altLang="en-US" sz="6600" b="1" dirty="0">
                <a:solidFill>
                  <a:srgbClr val="00582A"/>
                </a:solidFill>
                <a:latin typeface="Arial" panose="020B0604020202020204" pitchFamily="34" charset="0"/>
              </a:rPr>
              <a:t>قدام عملك أنا مديون</a:t>
            </a:r>
          </a:p>
          <a:p>
            <a:pPr algn="ctr"/>
            <a:r>
              <a:rPr lang="ar-EG" altLang="en-US" sz="6600" b="1" dirty="0">
                <a:solidFill>
                  <a:srgbClr val="00582A"/>
                </a:solidFill>
                <a:latin typeface="Arial" panose="020B0604020202020204" pitchFamily="34" charset="0"/>
              </a:rPr>
              <a:t>أنا مديون أنا مديون</a:t>
            </a:r>
          </a:p>
          <a:p>
            <a:pPr algn="ctr"/>
            <a:r>
              <a:rPr lang="ar-EG" altLang="en-US" sz="6600" b="1" dirty="0">
                <a:solidFill>
                  <a:srgbClr val="00582A"/>
                </a:solidFill>
                <a:latin typeface="Arial" panose="020B0604020202020204" pitchFamily="34" charset="0"/>
              </a:rPr>
              <a:t>قدام حبك أنا مديون</a:t>
            </a:r>
          </a:p>
        </p:txBody>
      </p:sp>
    </p:spTree>
    <p:extLst>
      <p:ext uri="{BB962C8B-B14F-4D97-AF65-F5344CB8AC3E}">
        <p14:creationId xmlns:p14="http://schemas.microsoft.com/office/powerpoint/2010/main" val="2148328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2247</TotalTime>
  <Words>162</Words>
  <Application>Microsoft Office PowerPoint</Application>
  <PresentationFormat>عرض على الشاشة (4:3)</PresentationFormat>
  <Paragraphs>38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374</cp:revision>
  <dcterms:created xsi:type="dcterms:W3CDTF">2021-12-07T14:30:00Z</dcterms:created>
  <dcterms:modified xsi:type="dcterms:W3CDTF">2024-09-04T11:01:15Z</dcterms:modified>
</cp:coreProperties>
</file>