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8" r:id="rId6"/>
    <p:sldId id="327" r:id="rId7"/>
    <p:sldId id="32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8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52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90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98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7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عُمري ما كُنت </a:t>
            </a:r>
            <a:r>
              <a:rPr lang="ar-EG" sz="6000" b="1" dirty="0" err="1"/>
              <a:t>أستاهِل</a:t>
            </a:r>
            <a:r>
              <a:rPr lang="ar-EG" sz="6000" b="1" dirty="0"/>
              <a:t> حُبَّك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عُمري ما كُنت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أستاهِل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حُبَّك اللي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اِدِّيتهُولي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زَمَان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لَمَّا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عَشَاني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اِتنازِل اِبنك  وبمُوته نِلت أنا غُفرَان</a:t>
            </a: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kont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astahel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eddetholi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zaman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lamma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aashani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etnazel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ebnak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web moto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nelt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ghofran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did not deserve the love You showed when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Son died for me and by His death I was forgiven.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مَديُون)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قُدَّام عَمَلك أنا مَديُون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مَديُون)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قُدَّام حُبَّك أنا مَديُــون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كُل أيَّام عُمري وحَيَاتي لِيك يا إلَهي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وبَرضُو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أنا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هافضَــل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(ليك مَديُون)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aamalak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ayyam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aomri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barDo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hafDal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(leek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am indebted for Your love and for Your work Lord.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If I give You all my life I will still be in debt.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8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مَهما حَاوِلت أوصِف والا أحكي مِش </a:t>
            </a:r>
            <a:r>
              <a:rPr kumimoji="0" lang="ar-EG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هاقدَر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ودا شِيء مَعقـول؟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لَكِن أنا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هاقدَر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أفضَل أغَنِّي وَأشهَد وَأعلِن كِدَه عَلى طُـول</a:t>
            </a: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hawelt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awSef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ahki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mesh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haqdar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shea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maaqool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?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haqdar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afDal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aghanni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washhad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waalen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keda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Is it possible to explain His love? I will keep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declaring and singing for Him all the time.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48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مَديُون)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قُدَّام عَمَلك أنا مَديُون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مَديُون)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قُدَّام حُبَّك أنا مَديُــون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كُل أيَّام عُمري وحَيَاتي لِيك يا إلَهي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وبَرضُو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أنا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هافضَــل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(ليك مَديُون)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aamalak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ayyam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aomri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barDo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hafDal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(leek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am indebted for Your love and for Your work Lord.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If I give You all my life I will still be in debt.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01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</a:p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وِلغَاية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دِلوَقتــي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حُبُّه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بالقَى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عِنَايَة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وبالقَــــى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قُبُول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دانا خَلِّتني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غَلاوتي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قَلبه أتمِلي حُب لِشَخصُه وَأقُول: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welghayet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delwaati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balqa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aenaya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balqa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obol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khalletni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ghalawti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atmeli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shakhSo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ool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Up till now I find care and acceptance in His love.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His love to me filled me with love for Him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and I will keep singing: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464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مَديُون)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قُدَّام عَمَلك أنا مَديُون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مَديُون)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قُدَّام حُبَّك أنا مَديُــون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كُل أيَّام عُمري وحَيَاتي لِيك يا إلَهي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وبَرضُو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أنا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هافضَــل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(ليك مَديُون)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aamalak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ayyam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aomri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barDo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hafDal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(leek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am indebted for Your love and for Your work Lord.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If I give You all my life I will still be in debt.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91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5102</TotalTime>
  <Words>541</Words>
  <Application>Microsoft Office PowerPoint</Application>
  <PresentationFormat>عرض على الشاشة (4:3)</PresentationFormat>
  <Paragraphs>45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502</cp:revision>
  <dcterms:created xsi:type="dcterms:W3CDTF">2021-12-07T14:30:00Z</dcterms:created>
  <dcterms:modified xsi:type="dcterms:W3CDTF">2025-02-09T08:34:05Z</dcterms:modified>
</cp:coreProperties>
</file>