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0" r:id="rId4"/>
    <p:sldId id="451" r:id="rId5"/>
    <p:sldId id="454" r:id="rId6"/>
    <p:sldId id="453" r:id="rId7"/>
    <p:sldId id="45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0"/>
            <p14:sldId id="451"/>
            <p14:sldId id="454"/>
            <p14:sldId id="453"/>
            <p14:sldId id="4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عمري ما ها أقدر أوفيك حقك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41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عمري ما ها أقدر اوفيك حقك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اصلك فيض نابع فياض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ولا يمكن اوصف مدى حبك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اللي حواني وصار لي ميلاد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شكرا ليك ع الحب الغالي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اللي ما عمري في يوم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مانساه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شكرا ليك ع الدم الغالي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اللي سترني وكان لي فداء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21557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41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 مهما اتكلم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ماقدر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اعبر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حبك فاق كل الكلمات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اللي نطق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وهاينطق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بيها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قلب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حايته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بعد ما مات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53120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شكرا ليك ع الحب الغالي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اللي ما عمري في يوم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مانساه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شكرا ليك ع الدم الغالي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اللي سترني وكان لي فداء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12728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خليني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انسى كل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مابيَّ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وافضل ناظر ليك قدام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ويفيض نهر سلامك في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مها واجهت حروب والآم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355221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شكرا ليك ع الحب الغالي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اللي ما عمري في يوم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مانساه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شكرا ليك ع الدم الغالي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اللي سترني وكان لي فداء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721137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2242</TotalTime>
  <Words>147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374</cp:revision>
  <dcterms:created xsi:type="dcterms:W3CDTF">2021-12-07T14:30:00Z</dcterms:created>
  <dcterms:modified xsi:type="dcterms:W3CDTF">2024-09-04T11:04:37Z</dcterms:modified>
</cp:coreProperties>
</file>