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8" r:id="rId6"/>
    <p:sldId id="327" r:id="rId7"/>
    <p:sldId id="32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8"/>
            <p14:sldId id="327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51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72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12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25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7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عُمري ما </a:t>
            </a:r>
            <a:r>
              <a:rPr lang="ar-EG" sz="6000" b="1" dirty="0" err="1"/>
              <a:t>هاقدَر</a:t>
            </a:r>
            <a:r>
              <a:rPr lang="ar-EG" sz="6000" b="1" dirty="0"/>
              <a:t> أوفِيك حَقَّك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عُمري ما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هاقدَر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أوفِيك حَقَّك أصلَك فِيض نابع فَيَّاض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ولا يُمكِن أوصِف مَدَى حُبَّك اللي حَوَاني وصَار لي مِيلاد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haqdar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awfeek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haqqak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nabea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fayyaD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yomken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awSef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hawani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Sar li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milad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can never pay You enough, You are an overflowing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spring of blessings. I can not express Your limitless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love that gave me a new birth.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شُكرَاً لِيك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عالحُبِّ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الغَالي اللي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ماعُمري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يُوم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هانسَاه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شُكرَاً لِيك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عالدَّمِّ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الغَالي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اللي سَتَرني وصَار لي فِدَاء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aal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elghali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hansah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aaddamm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elghali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satarni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Sarli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fedaa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Thank You for the precious love I will never forget.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and for the blood that covered and redeemed me.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1278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مَهما أتكَلِّم ما أقدَر أعَبَّر حُبَّك فاق كُلّ الكَلِمَـات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اللي نطَق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وهاينطَق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بيها قلب أحييتُه بَعد ما مَات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mahmat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kallem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maadar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aabbar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hobbak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faq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elkalemat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nataq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hayentaq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biha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ahyeto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baad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mamat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can not express in words, Your love is beyond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words spoken by a heart You revived after death.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078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شُكرَاً لِيك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عالحُبِّ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الغَالي اللي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ماعُمري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يُوم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هانسَاه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شُكرَاً لِيك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عالدَّمِّ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الغَالي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اللي سَتَرني وصَار لي فِدَاء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aal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elghali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hansah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aaddamm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elghali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satarni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Sarli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fedaa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Thank You for the precious love I will never forget.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and for the blood that covered and redeemed me.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93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rtl="1"/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خَلِّيني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أنسَـى كُل ما بيَّ وَأفضَل ناظِـر لِيك قُدَّام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ويفيض نهر سَـلامك فِيّ</a:t>
            </a:r>
            <a:r>
              <a:rPr lang="ar-EG" sz="4000" b="1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مَهمَا وَاجهت حُرُوب وِآلام</a:t>
            </a: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khallini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ansa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mabia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wafDal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nazer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leek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oddam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yefeeD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nahr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salamak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mahma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wajeht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horob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alam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Let me forget everything and look forward at You.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Let the river of Your peace flow in me even when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I face wars or pains.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34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شُكرَاً لِيك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عالحُبِّ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الغَالي اللي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ماعُمري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يُوم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هانسَاه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شُكرَاً لِيك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عالدَّمِّ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الغَالي</a:t>
            </a:r>
            <a:r>
              <a:rPr lang="ar-EG" sz="40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اللي سَتَرني وصَار لي فِدَاء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aal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elghali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hansah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aaddamm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elghali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satarni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Sarli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fedaa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Thank You for the precious love I will never forget.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and for the blood that covered and redeemed me.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684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5099</TotalTime>
  <Words>430</Words>
  <Application>Microsoft Office PowerPoint</Application>
  <PresentationFormat>عرض على الشاشة (4:3)</PresentationFormat>
  <Paragraphs>40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502</cp:revision>
  <dcterms:created xsi:type="dcterms:W3CDTF">2021-12-07T14:30:00Z</dcterms:created>
  <dcterms:modified xsi:type="dcterms:W3CDTF">2025-02-09T08:29:03Z</dcterms:modified>
</cp:coreProperties>
</file>