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80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01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46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74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56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عَمِّقْ مَعرفتي فيك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عَمِّقْ مَعرفتي فيك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حَبيبــي يا يَســـــوع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مِتمَسِّك بيك اِض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 في ليلي شموع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نُوري في دَربي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ورَفيقي في الخَطَر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محَلِّي عُم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ري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ياغِير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كُلِّ البَشَر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aammeq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maarefti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metmassek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laili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shmooa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(nori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rafiqi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yamhalli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Deepen my knowledge about You Beloved Jesus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light candles in my darkness. You are my light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best friend; You are not like anybody else.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حَبيبـي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ياغِير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كُلِّ البَشَ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عَمِّقْ مَعرفتي فيك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يا يَســـوع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مِتمَسِّك بيك اِضوي في لِيلي شموع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aammeq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maarefti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metmassek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laili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shmooa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Beloved, You are not like anybody else.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Deepen my knowledge of You and light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candles in my darkness.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80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تُغمُرني بحُبّ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وبجُودك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وَحدَك تِحمِيني بوعُودك</a:t>
            </a:r>
            <a:br>
              <a:rPr kumimoji="0" lang="ar-JO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يامنَوَّر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عُمري مِن نورك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وعدَك قلب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ـي اِنتَظَر</a:t>
            </a:r>
            <a:br>
              <a:rPr kumimoji="0" lang="ar-JO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إيدك</a:t>
            </a:r>
            <a:r>
              <a:rPr kumimoji="0" lang="ar-JO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تِرعَاني وتِحمِينـ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</a:t>
            </a:r>
            <a:r>
              <a:rPr kumimoji="0" lang="ar-SA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بتِرعَان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تعَزِّيني</a:t>
            </a:r>
            <a:br>
              <a:rPr kumimoji="0" lang="ar-JO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تحت جنــاحك </a:t>
            </a:r>
            <a:r>
              <a:rPr kumimoji="0" lang="ar-SA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بتخَبِّين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يجـــي الخَطَ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toghmorni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bhobbak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webjodak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tehmini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woaodak</a:t>
            </a:r>
            <a:b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yamnawwar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norak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entazar</a:t>
            </a:r>
            <a:b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teraani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tehmini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bteraani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taazzini</a:t>
            </a:r>
            <a:br>
              <a:rPr kumimoji="0" lang="ar-EG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jnahak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bet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khabbini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yeji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elkhatar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alone protect me with Your love and Your promises which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expect. Your hand comforts me and You hide me under 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wing during the dangers.</a:t>
            </a:r>
            <a:endParaRPr kumimoji="0" lang="ar-EG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348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نُوري في دَربي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ورَفيقي في الخَطَر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محَلِّي عُمـري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ياغير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كُلِّ البَشَر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حَبيبـــي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ياغير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كُلِّ البَشَــــر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(nori fi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rafiqi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yamhalli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elbashar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elbashar</a:t>
            </a:r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light and my best friend;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not like anybody else.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08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مِشتاق أعرَف عَنَّك أكثر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ياللي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بقربك حُبِّي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بيكبَر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ياللي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عَليَّ بعينك تِسهَر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قلبــــــــي اِختبر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سَمَّعْني صُوتَك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ياغالي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وكلامك خَلِّيه عَلى بَالي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عَلِّمْني وغَيَّرْ لي حَالي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وغَيَّرْ قلبـي الحَجَر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meshtaq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aaraf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aktar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orbak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byekbar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baenak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ekhtabar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sammaani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bali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alhajar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long to know more about You, I experienced Your love. Teach me, let me hear Your voice and change my rock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hard heart.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406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نُوري في دَربي </a:t>
            </a:r>
            <a:r>
              <a:rPr kumimoji="0" lang="ar-SA" sz="3600" b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ورفيقي في الخَطَر</a:t>
            </a:r>
            <a:b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محَلِّي عُمري </a:t>
            </a:r>
            <a:r>
              <a:rPr kumimoji="0" lang="ar-SA" sz="3600" b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600" b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ياغير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كُلِّ البَشَر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SA" sz="3600" b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حَبيبـي</a:t>
            </a:r>
            <a:r>
              <a:rPr kumimoji="0" lang="ar-JO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أرَقّ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البَشَر</a:t>
            </a:r>
            <a:br>
              <a:rPr kumimoji="0" lang="ar-JO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عَمِّقْ </a:t>
            </a:r>
            <a:r>
              <a:rPr kumimoji="0" lang="ar-SA" sz="3600" b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مَعرفت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فيك 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حَبيبي يا يَســـوع</a:t>
            </a:r>
            <a:b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مِتمَسِّك بيك اِضوي في لِيلي شموع</a:t>
            </a:r>
            <a:endParaRPr kumimoji="0" lang="ar-EG" sz="36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sz="14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(nori fi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rafiqi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khatar</a:t>
            </a:r>
            <a:br>
              <a:rPr kumimoji="0" lang="ar-EG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yamhalli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elbashar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araq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elbasher</a:t>
            </a:r>
            <a:b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aammeq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maarefti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metmassek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eDwi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laili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shmooa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light and my best friend; You are not like anybody else. You are my Beloved Who are more tender than everybody else. Deepen my knowledge about You Beloved Jesus and light candles in my darkness.</a:t>
            </a:r>
            <a:endParaRPr kumimoji="0" lang="ar-EG" sz="11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82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5102</TotalTime>
  <Words>615</Words>
  <Application>Microsoft Office PowerPoint</Application>
  <PresentationFormat>عرض على الشاشة (4:3)</PresentationFormat>
  <Paragraphs>43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503</cp:revision>
  <dcterms:created xsi:type="dcterms:W3CDTF">2021-12-07T14:30:00Z</dcterms:created>
  <dcterms:modified xsi:type="dcterms:W3CDTF">2025-02-09T08:24:08Z</dcterms:modified>
</cp:coreProperties>
</file>