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50" r:id="rId3"/>
    <p:sldId id="460" r:id="rId4"/>
    <p:sldId id="443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0"/>
            <p14:sldId id="460"/>
            <p14:sldId id="443"/>
            <p14:sldId id="461"/>
            <p14:sldId id="462"/>
            <p14:sldId id="463"/>
            <p14:sldId id="464"/>
            <p14:sldId id="465"/>
            <p14:sldId id="466"/>
            <p14:sldId id="4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618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عمق معرفتي فيك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عمق معرفتي فيك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حبيبي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قلبي متمسك بيك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اضوي في ليلي شموع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830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نوري في دربي انت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ورفيقي في الخطر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يا محلي عمري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يا غير كل البشر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حبيبي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حبيبي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يا غير كل البشر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06196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38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عمق معرفتي فيك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حبيبي يا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قلبي متمسك بيك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اضوي في ليلي شموع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نوري في دربي انت </a:t>
            </a:r>
          </a:p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ورفيقي في الخطر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يا محلي عمري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endParaRPr lang="ar-EG" sz="6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يا غير كل البشر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حبيبي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حبيبي </a:t>
            </a:r>
          </a:p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يا غير كل البشر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5986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تغمرني بحبك وبجودك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وحدك تحميني بوعودك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منور عمري من نورك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وعدك قلبي انتظر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ترعاني وتحميني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بترعاني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تعزيني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تحت جناحك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بتخبيني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لما بيجي الخطر</a:t>
            </a:r>
            <a:br>
              <a:rPr lang="ar-EG" sz="6600" b="1" dirty="0"/>
            </a:br>
            <a:endParaRPr lang="ar-EG" sz="88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66873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عمق معرفتي فيك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حبيبي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قلبي متمسك بيك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اضوي في ليلي شموع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9190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نوري في دربي انت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ورفيقي في الخطر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يا محلي عمري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يا غير كل البشر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حبيبي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حبيبي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يا غير كل البشر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6921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مشتاق أعرف عنك أكتر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بقربك حبي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بيكبر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علي بعينك تسهر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حبك قلبي اختبر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59375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244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سمعني صوتك يا غالي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وكلامك خليه على بالي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علمني وغير لي حالي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غير قلبي الحجر</a:t>
            </a:r>
          </a:p>
          <a:p>
            <a:br>
              <a:rPr lang="ar-EG" sz="6600" b="1" dirty="0"/>
            </a:br>
            <a:endParaRPr lang="ar-EG" sz="88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3293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204</Words>
  <Application>Microsoft Office PowerPoint</Application>
  <PresentationFormat>عرض على الشاشة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373</cp:revision>
  <dcterms:created xsi:type="dcterms:W3CDTF">2021-12-07T14:30:00Z</dcterms:created>
  <dcterms:modified xsi:type="dcterms:W3CDTF">2024-09-04T11:08:32Z</dcterms:modified>
</cp:coreProperties>
</file>