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50" r:id="rId3"/>
    <p:sldId id="460" r:id="rId4"/>
    <p:sldId id="443" r:id="rId5"/>
    <p:sldId id="461" r:id="rId6"/>
    <p:sldId id="462" r:id="rId7"/>
    <p:sldId id="463" r:id="rId8"/>
    <p:sldId id="464" r:id="rId9"/>
    <p:sldId id="465" r:id="rId10"/>
    <p:sldId id="466" r:id="rId11"/>
    <p:sldId id="467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50"/>
            <p14:sldId id="460"/>
            <p14:sldId id="443"/>
            <p14:sldId id="461"/>
            <p14:sldId id="462"/>
            <p14:sldId id="463"/>
            <p14:sldId id="464"/>
            <p14:sldId id="465"/>
            <p14:sldId id="466"/>
            <p14:sldId id="46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6187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عمق معرفتي فيك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0206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عمق معرفتي فيك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حبيبي يا يسوع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قلبي متمسك بيك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اضوي في ليلي شموع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38306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0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نوري في دربي انت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ورفيقي في الخطر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يا محلي عمري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إنت</a:t>
            </a:r>
            <a:endParaRPr lang="ar-EG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يا غير كل البشر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حبيبي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إنت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حبيبي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يا غير كل البشر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4061962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43890"/>
            <a:ext cx="99821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عمق معرفتي فيك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حبيبي يا يسوع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قلبي متمسك بيك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اضوي في ليلي شموع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215571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47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نوري في دربي انت </a:t>
            </a:r>
          </a:p>
          <a:p>
            <a:pPr algn="ctr" rtl="1"/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ورفيقي في الخطر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يا محلي عمري </a:t>
            </a:r>
            <a:r>
              <a:rPr lang="ar-EG" sz="6000" b="1" i="0" dirty="0" err="1">
                <a:solidFill>
                  <a:srgbClr val="00582A"/>
                </a:solidFill>
                <a:effectLst/>
                <a:latin typeface="Helvetica Neue"/>
              </a:rPr>
              <a:t>إنت</a:t>
            </a:r>
            <a:endParaRPr lang="ar-EG" sz="60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 يا غير كل البشر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حبيبي </a:t>
            </a:r>
            <a:r>
              <a:rPr lang="ar-EG" sz="6000" b="1" i="0" dirty="0" err="1">
                <a:solidFill>
                  <a:srgbClr val="00582A"/>
                </a:solidFill>
                <a:effectLst/>
                <a:latin typeface="Helvetica Neue"/>
              </a:rPr>
              <a:t>إنت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 حبيبي </a:t>
            </a:r>
          </a:p>
          <a:p>
            <a:pPr algn="ctr" rtl="1"/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يا غير كل البشر</a:t>
            </a:r>
            <a:br>
              <a:rPr lang="ar-EG" sz="6000" b="1" dirty="0">
                <a:solidFill>
                  <a:srgbClr val="00582A"/>
                </a:solidFill>
              </a:rPr>
            </a:br>
            <a:endParaRPr lang="ar-EG" sz="60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3598635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942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1-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تغمرني بحبك وبجودك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وحدك تحميني بوعودك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يا منور عمري من نورك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وعدك قلبي انتظر</a:t>
            </a:r>
            <a:br>
              <a:rPr lang="ar-EG" sz="6600" b="1" dirty="0"/>
            </a:br>
            <a:br>
              <a:rPr lang="ar-EG" sz="6600" b="1" dirty="0"/>
            </a:b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192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إيدك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ترعاني وتحميني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لما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بترعاني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تعزيني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تحت جناحك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بتخبيني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لما بيجي الخطر</a:t>
            </a:r>
            <a:br>
              <a:rPr lang="ar-EG" sz="6600" b="1" dirty="0"/>
            </a:br>
            <a:endParaRPr lang="ar-EG" sz="88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668731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0206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عمق معرفتي فيك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حبيبي يا يسوع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قلبي متمسك بيك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اضوي في ليلي شموع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891906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0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نوري في دربي انت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ورفيقي في الخطر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يا محلي عمري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إنت</a:t>
            </a:r>
            <a:endParaRPr lang="ar-EG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يا غير كل البشر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حبيبي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إنت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حبيبي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يا غير كل البشر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769212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681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2-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مشتاق أعرف عنك أكتر 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ياللي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بقربك حبي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بيكبر</a:t>
            </a:r>
            <a:br>
              <a:rPr lang="ar-EG" sz="6600" b="1" dirty="0"/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ياللي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علي بعينك تسهر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حبك قلبي اختبر</a:t>
            </a: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593751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244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سمعني صوتك يا غالي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وكلامك خليه على بالي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علمني وغير لي حالي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غير قلبي الحجر</a:t>
            </a:r>
          </a:p>
          <a:p>
            <a:br>
              <a:rPr lang="ar-EG" sz="6600" b="1" dirty="0"/>
            </a:br>
            <a:endParaRPr lang="ar-EG" sz="88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832935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2245</TotalTime>
  <Words>204</Words>
  <Application>Microsoft Office PowerPoint</Application>
  <PresentationFormat>عرض على الشاشة (4:3)</PresentationFormat>
  <Paragraphs>41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7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373</cp:revision>
  <dcterms:created xsi:type="dcterms:W3CDTF">2021-12-07T14:30:00Z</dcterms:created>
  <dcterms:modified xsi:type="dcterms:W3CDTF">2024-09-04T11:08:32Z</dcterms:modified>
</cp:coreProperties>
</file>