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43" r:id="rId3"/>
    <p:sldId id="450" r:id="rId4"/>
    <p:sldId id="451" r:id="rId5"/>
    <p:sldId id="458" r:id="rId6"/>
    <p:sldId id="453" r:id="rId7"/>
    <p:sldId id="459" r:id="rId8"/>
    <p:sldId id="455" r:id="rId9"/>
    <p:sldId id="460" r:id="rId10"/>
    <p:sldId id="457" r:id="rId11"/>
    <p:sldId id="461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0"/>
            <p14:sldId id="451"/>
            <p14:sldId id="458"/>
            <p14:sldId id="453"/>
            <p14:sldId id="459"/>
            <p14:sldId id="455"/>
            <p14:sldId id="460"/>
            <p14:sldId id="457"/>
            <p14:sldId id="46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عمل سام عجيب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789087"/>
            <a:ext cx="998219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5-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SA" altLang="en-US" sz="6600" b="1" dirty="0">
                <a:cs typeface="Arabic Transparent" panose="020B0604020202020204" pitchFamily="34" charset="0"/>
              </a:rPr>
              <a:t>هيا فاليه أقبل</a:t>
            </a:r>
            <a:br>
              <a:rPr lang="ar-SA" altLang="en-US" sz="6600" b="1" dirty="0">
                <a:cs typeface="Arabic Transparent" panose="020B0604020202020204" pitchFamily="34" charset="0"/>
              </a:rPr>
            </a:br>
            <a:r>
              <a:rPr lang="ar-SA" altLang="en-US" sz="6600" b="1" dirty="0">
                <a:cs typeface="Arabic Transparent" panose="020B0604020202020204" pitchFamily="34" charset="0"/>
              </a:rPr>
              <a:t>واطرح الحمل عليه</a:t>
            </a:r>
            <a:br>
              <a:rPr lang="ar-SA" altLang="en-US" sz="6600" b="1" dirty="0">
                <a:cs typeface="Arabic Transparent" panose="020B0604020202020204" pitchFamily="34" charset="0"/>
              </a:rPr>
            </a:br>
            <a:r>
              <a:rPr lang="ar-SA" altLang="en-US" sz="6600" b="1" dirty="0">
                <a:cs typeface="Arabic Transparent" panose="020B0604020202020204" pitchFamily="34" charset="0"/>
              </a:rPr>
              <a:t>فهو مازال يدعوك</a:t>
            </a:r>
            <a:br>
              <a:rPr lang="ar-SA" altLang="en-US" sz="6600" b="1" dirty="0">
                <a:cs typeface="Arabic Transparent" panose="020B0604020202020204" pitchFamily="34" charset="0"/>
              </a:rPr>
            </a:br>
            <a:r>
              <a:rPr lang="ar-SA" altLang="en-US" sz="6600" b="1" dirty="0">
                <a:cs typeface="Arabic Transparent" panose="020B0604020202020204" pitchFamily="34" charset="0"/>
              </a:rPr>
              <a:t>سلم القلب اليه </a:t>
            </a:r>
            <a:endParaRPr lang="ar-EG" sz="66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659327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20090"/>
            <a:ext cx="998219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i="0" dirty="0">
                <a:solidFill>
                  <a:srgbClr val="00582A"/>
                </a:solidFill>
                <a:effectLst/>
                <a:latin typeface="Helvetica Neue"/>
              </a:rPr>
              <a:t>القرار : </a:t>
            </a:r>
          </a:p>
          <a:p>
            <a:pPr algn="ctr" rtl="1"/>
            <a: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  <a:t>كيف تنجو ان أهملت</a:t>
            </a:r>
            <a:b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</a:br>
            <a: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  <a:t>خلاص</a:t>
            </a:r>
            <a:r>
              <a:rPr lang="ar-EG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  <a:t>ً</a:t>
            </a:r>
            <a: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  <a:t>ا بذا المقدار</a:t>
            </a:r>
            <a:b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</a:br>
            <a: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  <a:t>قد أعلنه الاله</a:t>
            </a:r>
            <a:b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</a:br>
            <a: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  <a:t>كيما تنجو من النار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804805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636687"/>
            <a:ext cx="998219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1-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SA" altLang="en-US" sz="6600" b="1" dirty="0">
                <a:cs typeface="Arabic Transparent" panose="020B0604020202020204" pitchFamily="34" charset="0"/>
              </a:rPr>
              <a:t>عمل سام عجيب </a:t>
            </a:r>
            <a:br>
              <a:rPr lang="ar-SA" altLang="en-US" sz="6600" b="1" dirty="0">
                <a:cs typeface="Arabic Transparent" panose="020B0604020202020204" pitchFamily="34" charset="0"/>
              </a:rPr>
            </a:br>
            <a:r>
              <a:rPr lang="ar-SA" altLang="en-US" sz="6600" b="1" dirty="0">
                <a:cs typeface="Arabic Transparent" panose="020B0604020202020204" pitchFamily="34" charset="0"/>
              </a:rPr>
              <a:t>بل ذا فداء فريد</a:t>
            </a:r>
            <a:br>
              <a:rPr lang="ar-SA" altLang="en-US" sz="6600" b="1" dirty="0">
                <a:cs typeface="Arabic Transparent" panose="020B0604020202020204" pitchFamily="34" charset="0"/>
              </a:rPr>
            </a:br>
            <a:r>
              <a:rPr lang="ar-SA" altLang="en-US" sz="6600" b="1" dirty="0">
                <a:cs typeface="Arabic Transparent" panose="020B0604020202020204" pitchFamily="34" charset="0"/>
              </a:rPr>
              <a:t>ابن الله صار لعنة </a:t>
            </a:r>
            <a:br>
              <a:rPr lang="ar-SA" altLang="en-US" sz="6600" b="1" dirty="0">
                <a:cs typeface="Arabic Transparent" panose="020B0604020202020204" pitchFamily="34" charset="0"/>
              </a:rPr>
            </a:br>
            <a:r>
              <a:rPr lang="ar-SA" altLang="en-US" sz="6600" b="1" dirty="0">
                <a:cs typeface="Arabic Transparent" panose="020B0604020202020204" pitchFamily="34" charset="0"/>
              </a:rPr>
              <a:t>والآب أعطى الوحيد </a:t>
            </a:r>
            <a:endParaRPr lang="ar-EG" sz="66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20090"/>
            <a:ext cx="998219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i="0" dirty="0">
                <a:solidFill>
                  <a:srgbClr val="00582A"/>
                </a:solidFill>
                <a:effectLst/>
                <a:latin typeface="Helvetica Neue"/>
              </a:rPr>
              <a:t>القرار : </a:t>
            </a:r>
          </a:p>
          <a:p>
            <a:pPr algn="ctr" rtl="1"/>
            <a: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  <a:t>كيف تنجو ان أهملت</a:t>
            </a:r>
            <a:b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</a:br>
            <a: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  <a:t>خلاص</a:t>
            </a:r>
            <a:r>
              <a:rPr lang="ar-EG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  <a:t>ً</a:t>
            </a:r>
            <a: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  <a:t>ا بذا المقدار</a:t>
            </a:r>
            <a:b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</a:br>
            <a: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  <a:t>قد أعلنه الاله</a:t>
            </a:r>
            <a:b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</a:br>
            <a: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  <a:t>كيما تنجو من النار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215571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84287"/>
            <a:ext cx="998219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2-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SA" altLang="en-US" sz="6600" b="1" dirty="0">
                <a:cs typeface="Arabic Transparent" panose="020B0604020202020204" pitchFamily="34" charset="0"/>
              </a:rPr>
              <a:t>يسوع الرب القدوس</a:t>
            </a:r>
            <a:br>
              <a:rPr lang="ar-SA" altLang="en-US" sz="6600" b="1" dirty="0">
                <a:cs typeface="Arabic Transparent" panose="020B0604020202020204" pitchFamily="34" charset="0"/>
              </a:rPr>
            </a:br>
            <a:r>
              <a:rPr lang="ar-SA" altLang="en-US" sz="6600" b="1" dirty="0">
                <a:cs typeface="Arabic Transparent" panose="020B0604020202020204" pitchFamily="34" charset="0"/>
              </a:rPr>
              <a:t>المسيح ذاك البار</a:t>
            </a:r>
            <a:br>
              <a:rPr lang="ar-SA" altLang="en-US" sz="6600" b="1" dirty="0">
                <a:cs typeface="Arabic Transparent" panose="020B0604020202020204" pitchFamily="34" charset="0"/>
              </a:rPr>
            </a:br>
            <a:r>
              <a:rPr lang="ar-SA" altLang="en-US" sz="6600" b="1" dirty="0">
                <a:cs typeface="Arabic Transparent" panose="020B0604020202020204" pitchFamily="34" charset="0"/>
              </a:rPr>
              <a:t>قد سيق كما </a:t>
            </a:r>
            <a:r>
              <a:rPr lang="ar-SA" altLang="en-US" sz="6600" b="1" dirty="0" err="1">
                <a:cs typeface="Arabic Transparent" panose="020B0604020202020204" pitchFamily="34" charset="0"/>
              </a:rPr>
              <a:t>الآثيم</a:t>
            </a:r>
            <a:br>
              <a:rPr lang="ar-SA" altLang="en-US" sz="6600" b="1" dirty="0">
                <a:cs typeface="Arabic Transparent" panose="020B0604020202020204" pitchFamily="34" charset="0"/>
              </a:rPr>
            </a:br>
            <a:r>
              <a:rPr lang="ar-SA" altLang="en-US" sz="6600" b="1" dirty="0">
                <a:cs typeface="Arabic Transparent" panose="020B0604020202020204" pitchFamily="34" charset="0"/>
              </a:rPr>
              <a:t>أحصى مع الأشرار</a:t>
            </a:r>
            <a:endParaRPr lang="ar-EG" sz="66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608682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20090"/>
            <a:ext cx="998219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i="0" dirty="0">
                <a:solidFill>
                  <a:srgbClr val="00582A"/>
                </a:solidFill>
                <a:effectLst/>
                <a:latin typeface="Helvetica Neue"/>
              </a:rPr>
              <a:t>القرار : </a:t>
            </a:r>
          </a:p>
          <a:p>
            <a:pPr algn="ctr" rtl="1"/>
            <a: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  <a:t>كيف تنجو ان أهملت</a:t>
            </a:r>
            <a:b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</a:br>
            <a: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  <a:t>خلاص</a:t>
            </a:r>
            <a:r>
              <a:rPr lang="ar-EG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  <a:t>ً</a:t>
            </a:r>
            <a: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  <a:t>ا بذا المقدار</a:t>
            </a:r>
            <a:b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</a:br>
            <a: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  <a:t>قد أعلنه الاله</a:t>
            </a:r>
            <a:b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</a:br>
            <a: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  <a:t>كيما تنجو من النار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737494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636687"/>
            <a:ext cx="998219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3-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SA" altLang="en-US" sz="6600" b="1" dirty="0">
                <a:cs typeface="Arabic Transparent" panose="020B0604020202020204" pitchFamily="34" charset="0"/>
              </a:rPr>
              <a:t>مفجر كل نبع</a:t>
            </a:r>
            <a:br>
              <a:rPr lang="ar-SA" altLang="en-US" sz="6600" b="1" dirty="0">
                <a:cs typeface="Arabic Transparent" panose="020B0604020202020204" pitchFamily="34" charset="0"/>
              </a:rPr>
            </a:br>
            <a:r>
              <a:rPr lang="ar-SA" altLang="en-US" sz="6600" b="1" dirty="0">
                <a:cs typeface="Arabic Transparent" panose="020B0604020202020204" pitchFamily="34" charset="0"/>
              </a:rPr>
              <a:t>يرتوى منه الظمآن</a:t>
            </a:r>
            <a:br>
              <a:rPr lang="ar-SA" altLang="en-US" sz="6600" b="1" dirty="0">
                <a:cs typeface="Arabic Transparent" panose="020B0604020202020204" pitchFamily="34" charset="0"/>
              </a:rPr>
            </a:br>
            <a:r>
              <a:rPr lang="ar-SA" altLang="en-US" sz="6600" b="1" dirty="0">
                <a:cs typeface="Arabic Transparent" panose="020B0604020202020204" pitchFamily="34" charset="0"/>
              </a:rPr>
              <a:t>من أجلك </a:t>
            </a:r>
            <a:r>
              <a:rPr lang="ar-SA" altLang="en-US" sz="6600" b="1" dirty="0" err="1">
                <a:cs typeface="Arabic Transparent" panose="020B0604020202020204" pitchFamily="34" charset="0"/>
              </a:rPr>
              <a:t>فى</a:t>
            </a:r>
            <a:r>
              <a:rPr lang="ar-SA" altLang="en-US" sz="6600" b="1" dirty="0">
                <a:cs typeface="Arabic Transparent" panose="020B0604020202020204" pitchFamily="34" charset="0"/>
              </a:rPr>
              <a:t> الصليب</a:t>
            </a:r>
            <a:br>
              <a:rPr lang="ar-SA" altLang="en-US" sz="6600" b="1" dirty="0">
                <a:cs typeface="Arabic Transparent" panose="020B0604020202020204" pitchFamily="34" charset="0"/>
              </a:rPr>
            </a:br>
            <a:r>
              <a:rPr lang="ar-SA" altLang="en-US" sz="6600" b="1" dirty="0">
                <a:cs typeface="Arabic Transparent" panose="020B0604020202020204" pitchFamily="34" charset="0"/>
              </a:rPr>
              <a:t>صرخ ”أنا عطشان“ </a:t>
            </a:r>
            <a:endParaRPr lang="ar-EG" sz="66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837162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20090"/>
            <a:ext cx="998219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i="0" dirty="0">
                <a:solidFill>
                  <a:srgbClr val="00582A"/>
                </a:solidFill>
                <a:effectLst/>
                <a:latin typeface="Helvetica Neue"/>
              </a:rPr>
              <a:t>القرار : </a:t>
            </a:r>
          </a:p>
          <a:p>
            <a:pPr algn="ctr" rtl="1"/>
            <a: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  <a:t>كيف تنجو ان أهملت</a:t>
            </a:r>
            <a:b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</a:br>
            <a: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  <a:t>خلاص</a:t>
            </a:r>
            <a:r>
              <a:rPr lang="ar-EG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  <a:t>ً</a:t>
            </a:r>
            <a: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  <a:t>ا بذا المقدار</a:t>
            </a:r>
            <a:b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</a:br>
            <a: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  <a:t>قد أعلنه الاله</a:t>
            </a:r>
            <a:b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</a:br>
            <a: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  <a:t>كيما تنجو من النار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679851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685800"/>
            <a:ext cx="998219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4-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SA" altLang="en-US" sz="6600" b="1" dirty="0">
                <a:cs typeface="Arabic Transparent" panose="020B0604020202020204" pitchFamily="34" charset="0"/>
              </a:rPr>
              <a:t>صانع الكون بكلمة</a:t>
            </a:r>
            <a:br>
              <a:rPr lang="ar-SA" altLang="en-US" sz="6600" b="1" dirty="0">
                <a:cs typeface="Arabic Transparent" panose="020B0604020202020204" pitchFamily="34" charset="0"/>
              </a:rPr>
            </a:br>
            <a:r>
              <a:rPr lang="ar-SA" altLang="en-US" sz="6600" b="1" dirty="0">
                <a:cs typeface="Arabic Transparent" panose="020B0604020202020204" pitchFamily="34" charset="0"/>
              </a:rPr>
              <a:t>على الرأس قد ضرب</a:t>
            </a:r>
            <a:br>
              <a:rPr lang="ar-SA" altLang="en-US" sz="6600" b="1" dirty="0">
                <a:cs typeface="Arabic Transparent" panose="020B0604020202020204" pitchFamily="34" charset="0"/>
              </a:rPr>
            </a:br>
            <a:r>
              <a:rPr lang="ar-SA" altLang="en-US" sz="6600" b="1" dirty="0">
                <a:cs typeface="Arabic Transparent" panose="020B0604020202020204" pitchFamily="34" charset="0"/>
              </a:rPr>
              <a:t>وهو الله ليفديك</a:t>
            </a:r>
            <a:br>
              <a:rPr lang="ar-SA" altLang="en-US" sz="6600" b="1" dirty="0">
                <a:cs typeface="Arabic Transparent" panose="020B0604020202020204" pitchFamily="34" charset="0"/>
              </a:rPr>
            </a:br>
            <a:r>
              <a:rPr lang="ar-SA" altLang="en-US" sz="6600" b="1" dirty="0">
                <a:cs typeface="Arabic Transparent" panose="020B0604020202020204" pitchFamily="34" charset="0"/>
              </a:rPr>
              <a:t>كالعبيد قد حسب </a:t>
            </a:r>
            <a:endParaRPr lang="ar-EG" sz="66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4028970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20090"/>
            <a:ext cx="998219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i="0" dirty="0">
                <a:solidFill>
                  <a:srgbClr val="00582A"/>
                </a:solidFill>
                <a:effectLst/>
                <a:latin typeface="Helvetica Neue"/>
              </a:rPr>
              <a:t>القرار : </a:t>
            </a:r>
          </a:p>
          <a:p>
            <a:pPr algn="ctr" rtl="1"/>
            <a: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  <a:t>كيف تنجو ان أهملت</a:t>
            </a:r>
            <a:b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</a:br>
            <a: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  <a:t>خلاص</a:t>
            </a:r>
            <a:r>
              <a:rPr lang="ar-EG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  <a:t>ً</a:t>
            </a:r>
            <a: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  <a:t>ا بذا المقدار</a:t>
            </a:r>
            <a:b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</a:br>
            <a: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  <a:t>قد أعلنه الاله</a:t>
            </a:r>
            <a:b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</a:br>
            <a:r>
              <a:rPr lang="ar-SA" altLang="en-US" sz="6600" b="1" dirty="0">
                <a:solidFill>
                  <a:srgbClr val="00582A"/>
                </a:solidFill>
                <a:cs typeface="Arabic Transparent" panose="020B0604020202020204" pitchFamily="34" charset="0"/>
              </a:rPr>
              <a:t>كيما تنجو من النار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448092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2242</TotalTime>
  <Words>201</Words>
  <Application>Microsoft Office PowerPoint</Application>
  <PresentationFormat>عرض على الشاشة (4:3)</PresentationFormat>
  <Paragraphs>22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7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373</cp:revision>
  <dcterms:created xsi:type="dcterms:W3CDTF">2021-12-07T14:30:00Z</dcterms:created>
  <dcterms:modified xsi:type="dcterms:W3CDTF">2024-09-04T11:10:05Z</dcterms:modified>
</cp:coreProperties>
</file>