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443" r:id="rId3"/>
    <p:sldId id="450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43"/>
            <p14:sldId id="45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9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/>
              <a:t>ترنيمة </a:t>
            </a:r>
            <a:endParaRPr lang="ar-EG" sz="7200" b="1" dirty="0"/>
          </a:p>
          <a:p>
            <a:pPr algn="ctr"/>
            <a:r>
              <a:rPr lang="ar-EG" sz="7200" b="1" dirty="0" err="1"/>
              <a:t>عمّانوئيل</a:t>
            </a:r>
            <a:r>
              <a:rPr lang="ar-EG" sz="7200" b="1" dirty="0"/>
              <a:t> الله معنا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228600"/>
            <a:ext cx="9982199" cy="6002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altLang="en-US" sz="6600" b="1" dirty="0" err="1">
                <a:latin typeface="Times New Roman (Arabic)" pitchFamily="26" charset="0"/>
              </a:rPr>
              <a:t>عَمانوئيـلْ</a:t>
            </a:r>
            <a:r>
              <a:rPr lang="ar-SA" altLang="en-US" sz="6600" b="1" dirty="0">
                <a:latin typeface="Times New Roman (Arabic)" pitchFamily="26" charset="0"/>
              </a:rPr>
              <a:t> اللهُ مَعَنا</a:t>
            </a:r>
            <a:endParaRPr lang="en-US" altLang="en-US" sz="6600" b="1" dirty="0">
              <a:latin typeface="Times New Roman (Arabic)" pitchFamily="26" charset="0"/>
            </a:endParaRPr>
          </a:p>
          <a:p>
            <a:pPr algn="ctr">
              <a:lnSpc>
                <a:spcPct val="150000"/>
              </a:lnSpc>
            </a:pPr>
            <a:r>
              <a:rPr lang="ar-SA" altLang="en-US" sz="6600" b="1" dirty="0">
                <a:latin typeface="Times New Roman (Arabic)" pitchFamily="26" charset="0"/>
              </a:rPr>
              <a:t>قَـدْ وُلِدَ لنـا مُخَلِصُنـا</a:t>
            </a:r>
            <a:endParaRPr lang="en-US" altLang="en-US" sz="6600" b="1" dirty="0">
              <a:latin typeface="Times New Roman (Arabic)" pitchFamily="26" charset="0"/>
            </a:endParaRPr>
          </a:p>
          <a:p>
            <a:pPr algn="ctr">
              <a:lnSpc>
                <a:spcPct val="150000"/>
              </a:lnSpc>
            </a:pPr>
            <a:r>
              <a:rPr lang="ar-SA" altLang="en-US" sz="6600" b="1" dirty="0">
                <a:latin typeface="Times New Roman (Arabic)" pitchFamily="26" charset="0"/>
              </a:rPr>
              <a:t>هو المسيح رَبُنا إلهُنا</a:t>
            </a:r>
            <a:r>
              <a:rPr lang="en-US" altLang="en-US" sz="6600" b="1" dirty="0">
                <a:latin typeface="Times New Roman (Arabic)" pitchFamily="26" charset="0"/>
              </a:rPr>
              <a:t> 	</a:t>
            </a:r>
          </a:p>
          <a:p>
            <a:pPr algn="ctr">
              <a:lnSpc>
                <a:spcPct val="150000"/>
              </a:lnSpc>
            </a:pPr>
            <a:r>
              <a:rPr lang="ar-SA" altLang="en-US" sz="6600" b="1" dirty="0" err="1">
                <a:latin typeface="Times New Roman (Arabic)" pitchFamily="26" charset="0"/>
              </a:rPr>
              <a:t>إبنُ</a:t>
            </a:r>
            <a:r>
              <a:rPr lang="ar-SA" altLang="en-US" sz="6600" b="1" dirty="0">
                <a:latin typeface="Times New Roman (Arabic)" pitchFamily="26" charset="0"/>
              </a:rPr>
              <a:t> اللهِ العَلي</a:t>
            </a:r>
            <a:r>
              <a:rPr lang="en-US" altLang="en-US" sz="6600" b="1" dirty="0">
                <a:latin typeface="Times New Roman (Arabic)" pitchFamily="26" charset="0"/>
              </a:rPr>
              <a:t> .. </a:t>
            </a:r>
            <a:r>
              <a:rPr lang="ar-SA" altLang="en-US" sz="6600" b="1" dirty="0" err="1">
                <a:latin typeface="Times New Roman (Arabic)" pitchFamily="26" charset="0"/>
              </a:rPr>
              <a:t>عَمانوئيلْ</a:t>
            </a:r>
            <a:endParaRPr lang="en-US" altLang="en-US" sz="6600" b="1" dirty="0">
              <a:latin typeface="Times New Roman (Arabic)" pitchFamily="26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"/>
            <a:ext cx="9982199" cy="61745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SA" altLang="en-US" sz="5400" b="1" dirty="0">
                <a:latin typeface="Times New Roman (Arabic)" pitchFamily="26" charset="0"/>
              </a:rPr>
              <a:t>مَنْ كانَ يَفتَكرْ مَنْ كانَ يقتَدِرْ</a:t>
            </a:r>
            <a:endParaRPr lang="en-US" altLang="en-US" sz="5400" b="1" dirty="0">
              <a:latin typeface="Times New Roman (Arabic)" pitchFamily="26" charset="0"/>
            </a:endParaRPr>
          </a:p>
          <a:p>
            <a:pPr algn="ctr">
              <a:lnSpc>
                <a:spcPct val="150000"/>
              </a:lnSpc>
            </a:pPr>
            <a:r>
              <a:rPr lang="ar-SA" altLang="en-US" sz="5400" b="1" dirty="0">
                <a:latin typeface="Times New Roman (Arabic)" pitchFamily="26" charset="0"/>
              </a:rPr>
              <a:t>أنَ المسيحَ المُنتظَر</a:t>
            </a:r>
            <a:endParaRPr lang="en-US" altLang="en-US" sz="5400" b="1" dirty="0">
              <a:latin typeface="Times New Roman (Arabic)" pitchFamily="26" charset="0"/>
            </a:endParaRPr>
          </a:p>
          <a:p>
            <a:pPr algn="ctr">
              <a:lnSpc>
                <a:spcPct val="150000"/>
              </a:lnSpc>
            </a:pPr>
            <a:r>
              <a:rPr lang="ar-SA" altLang="en-US" sz="5400" b="1" dirty="0">
                <a:latin typeface="Times New Roman (Arabic)" pitchFamily="26" charset="0"/>
              </a:rPr>
              <a:t>رَضيعاً يأتين</a:t>
            </a:r>
            <a:r>
              <a:rPr lang="ar-EG" altLang="en-US" sz="5400" b="1" dirty="0">
                <a:latin typeface="Times New Roman (Arabic)" pitchFamily="26" charset="0"/>
              </a:rPr>
              <a:t>ـــــــ</a:t>
            </a:r>
            <a:r>
              <a:rPr lang="ar-SA" altLang="en-US" sz="5400" b="1" dirty="0">
                <a:latin typeface="Times New Roman (Arabic)" pitchFamily="26" charset="0"/>
              </a:rPr>
              <a:t>ا</a:t>
            </a:r>
            <a:endParaRPr lang="en-US" altLang="en-US" sz="5400" b="1" dirty="0">
              <a:latin typeface="Times New Roman (Arabic)" pitchFamily="26" charset="0"/>
            </a:endParaRPr>
          </a:p>
          <a:p>
            <a:pPr algn="ctr">
              <a:lnSpc>
                <a:spcPct val="150000"/>
              </a:lnSpc>
            </a:pPr>
            <a:r>
              <a:rPr lang="ar-SA" altLang="en-US" sz="5400" b="1" dirty="0">
                <a:latin typeface="Times New Roman (Arabic)" pitchFamily="26" charset="0"/>
              </a:rPr>
              <a:t>وُلِـدَ في مِزوَدٍ</a:t>
            </a:r>
            <a:r>
              <a:rPr lang="en-US" altLang="en-US" sz="5400" b="1" dirty="0">
                <a:latin typeface="Times New Roman (Arabic)" pitchFamily="26" charset="0"/>
              </a:rPr>
              <a:t> </a:t>
            </a:r>
            <a:r>
              <a:rPr lang="ar-SA" altLang="en-US" sz="5400" b="1" dirty="0" err="1">
                <a:latin typeface="Times New Roman (Arabic)" pitchFamily="26" charset="0"/>
              </a:rPr>
              <a:t>إبـنُ</a:t>
            </a:r>
            <a:r>
              <a:rPr lang="ar-SA" altLang="en-US" sz="5400" b="1" dirty="0">
                <a:latin typeface="Times New Roman (Arabic)" pitchFamily="26" charset="0"/>
              </a:rPr>
              <a:t> عَذراء</a:t>
            </a:r>
            <a:endParaRPr lang="en-US" altLang="en-US" sz="5400" b="1" dirty="0">
              <a:latin typeface="Times New Roman (Arabic)" pitchFamily="26" charset="0"/>
            </a:endParaRPr>
          </a:p>
          <a:p>
            <a:pPr algn="ctr">
              <a:lnSpc>
                <a:spcPct val="150000"/>
              </a:lnSpc>
            </a:pPr>
            <a:r>
              <a:rPr lang="ar-SA" altLang="en-US" sz="5400" b="1" dirty="0">
                <a:latin typeface="Times New Roman (Arabic)" pitchFamily="26" charset="0"/>
              </a:rPr>
              <a:t>وفي الليلِ نجمُهُ علينا قد ظَهَرْ</a:t>
            </a:r>
            <a:endParaRPr lang="en-US" altLang="en-US" sz="5400" b="1" dirty="0">
              <a:latin typeface="Times New Roman (Arabic)" pitchFamily="2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571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2238</TotalTime>
  <Words>45</Words>
  <Application>Microsoft Office PowerPoint</Application>
  <PresentationFormat>عرض على الشاشة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372</cp:revision>
  <dcterms:created xsi:type="dcterms:W3CDTF">2021-12-07T14:30:00Z</dcterms:created>
  <dcterms:modified xsi:type="dcterms:W3CDTF">2024-09-03T08:27:48Z</dcterms:modified>
</cp:coreProperties>
</file>