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28" r:id="rId3"/>
    <p:sldId id="435" r:id="rId4"/>
    <p:sldId id="436" r:id="rId5"/>
    <p:sldId id="443" r:id="rId6"/>
    <p:sldId id="438" r:id="rId7"/>
    <p:sldId id="444" r:id="rId8"/>
    <p:sldId id="440" r:id="rId9"/>
    <p:sldId id="445" r:id="rId10"/>
    <p:sldId id="442" r:id="rId11"/>
    <p:sldId id="446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5"/>
            <p14:sldId id="436"/>
            <p14:sldId id="443"/>
            <p14:sldId id="438"/>
            <p14:sldId id="444"/>
            <p14:sldId id="440"/>
            <p14:sldId id="445"/>
            <p14:sldId id="442"/>
            <p14:sldId id="44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عند أقدام المسيح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altLang="zh-CN" sz="4800" b="1" dirty="0">
                <a:solidFill>
                  <a:srgbClr val="001E0E"/>
                </a:solidFill>
              </a:rPr>
              <a:t>5-</a:t>
            </a:r>
          </a:p>
          <a:p>
            <a:pPr algn="ctr" rtl="1"/>
            <a:r>
              <a:rPr lang="ar-EG" sz="6600" b="1" dirty="0"/>
              <a:t>يا له حباً حلا </a:t>
            </a:r>
          </a:p>
          <a:p>
            <a:pPr algn="ctr" rtl="1"/>
            <a:r>
              <a:rPr lang="ar-EG" sz="6600" b="1" dirty="0"/>
              <a:t>في الفؤاد قد سري</a:t>
            </a:r>
          </a:p>
          <a:p>
            <a:pPr algn="ctr" rtl="1"/>
            <a:r>
              <a:rPr lang="ar-EG" sz="6600" b="1" dirty="0"/>
              <a:t> نبعه من العلا </a:t>
            </a:r>
          </a:p>
          <a:p>
            <a:pPr algn="ctr" rtl="1"/>
            <a:r>
              <a:rPr lang="ar-EG" sz="6600" b="1" dirty="0"/>
              <a:t>حيثما النهر جرى</a:t>
            </a:r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حيثما النهر جري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شافيا مطهـــــرًا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راحتي تعزيتي تعزيتي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حيثما النهر جرى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371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altLang="zh-CN" sz="4800" b="1" dirty="0">
                <a:solidFill>
                  <a:srgbClr val="001E0E"/>
                </a:solidFill>
              </a:rPr>
              <a:t>1-</a:t>
            </a:r>
          </a:p>
          <a:p>
            <a:pPr algn="ctr" rtl="1"/>
            <a:r>
              <a:rPr lang="ar-EG" sz="6600" b="1" dirty="0"/>
              <a:t>عند أقدام المسيح </a:t>
            </a:r>
          </a:p>
          <a:p>
            <a:pPr algn="ctr" rtl="1"/>
            <a:r>
              <a:rPr lang="ar-EG" sz="6600" b="1" dirty="0"/>
              <a:t>أقرب مبكرا</a:t>
            </a:r>
          </a:p>
          <a:p>
            <a:pPr algn="ctr" rtl="1"/>
            <a:r>
              <a:rPr lang="ar-EG" sz="6600" b="1" dirty="0"/>
              <a:t>إذ هناك أستريح </a:t>
            </a:r>
          </a:p>
          <a:p>
            <a:pPr algn="ctr" rtl="1"/>
            <a:r>
              <a:rPr lang="ar-EG" sz="6600" b="1" dirty="0"/>
              <a:t> حيثما النهر جرى</a:t>
            </a:r>
          </a:p>
          <a:p>
            <a:pPr algn="ctr"/>
            <a:br>
              <a:rPr lang="ar-EG" sz="6600" b="1" dirty="0"/>
            </a:br>
            <a:endParaRPr lang="en-US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حيثما النهر جري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شافيا مطهـــــرًا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راحتي تعزيتي تعزيتي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حيثما النهر جرى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461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altLang="zh-CN" sz="4800" b="1" dirty="0">
                <a:solidFill>
                  <a:srgbClr val="001E0E"/>
                </a:solidFill>
              </a:rPr>
              <a:t>2-</a:t>
            </a:r>
          </a:p>
          <a:p>
            <a:pPr algn="ctr" rtl="1"/>
            <a:r>
              <a:rPr lang="ar-EG" sz="6600" b="1" dirty="0"/>
              <a:t>قد صلبت مع يسوع</a:t>
            </a:r>
          </a:p>
          <a:p>
            <a:pPr algn="ctr" rtl="1"/>
            <a:r>
              <a:rPr lang="ar-EG" sz="6600" b="1" dirty="0"/>
              <a:t> ربي منقذ الورى </a:t>
            </a:r>
          </a:p>
          <a:p>
            <a:pPr algn="ctr" rtl="1"/>
            <a:r>
              <a:rPr lang="ar-EG" sz="6600" b="1" dirty="0"/>
              <a:t>إني أجثو بالخشوع </a:t>
            </a:r>
          </a:p>
          <a:p>
            <a:pPr algn="ctr" rtl="1"/>
            <a:r>
              <a:rPr lang="ar-EG" sz="6600" b="1" dirty="0"/>
              <a:t>حيثما النهر جرى</a:t>
            </a:r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حيثما النهر جري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شافيا مطهـــــرًا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راحتي تعزيتي تعزيتي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حيثما النهر جرى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873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85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altLang="zh-CN" sz="4800" b="1" dirty="0">
                <a:solidFill>
                  <a:srgbClr val="001E0E"/>
                </a:solidFill>
              </a:rPr>
              <a:t>3-</a:t>
            </a:r>
          </a:p>
          <a:p>
            <a:pPr algn="ctr" rtl="1"/>
            <a:r>
              <a:rPr lang="ar-EG" sz="6600" b="1" dirty="0"/>
              <a:t>قرب عرش النعمة </a:t>
            </a:r>
          </a:p>
          <a:p>
            <a:pPr algn="ctr" rtl="1"/>
            <a:r>
              <a:rPr lang="ar-EG" sz="6600" b="1" dirty="0"/>
              <a:t>أنحني منكسراً </a:t>
            </a:r>
          </a:p>
          <a:p>
            <a:pPr algn="ctr" rtl="1"/>
            <a:r>
              <a:rPr lang="ar-EG" sz="6600" b="1" dirty="0"/>
              <a:t>هاهنا تعزيتي </a:t>
            </a:r>
          </a:p>
          <a:p>
            <a:pPr algn="ctr" rtl="1"/>
            <a:r>
              <a:rPr lang="ar-EG" sz="6600" b="1" dirty="0"/>
              <a:t>حيثما النهر جرى</a:t>
            </a:r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حيثما النهر جري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شافيا مطهـــــرًا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راحتي تعزيتي تعزيتي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حيثما النهر جرى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258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9965"/>
            <a:ext cx="9982199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EG" altLang="zh-CN" sz="4800" b="1" dirty="0">
                <a:solidFill>
                  <a:srgbClr val="001E0E"/>
                </a:solidFill>
              </a:rPr>
              <a:t>4-</a:t>
            </a:r>
          </a:p>
          <a:p>
            <a:pPr algn="ctr" rtl="1"/>
            <a:r>
              <a:rPr lang="ar-EG" sz="6600" b="1" dirty="0"/>
              <a:t>إذ غسلت بدماه </a:t>
            </a:r>
          </a:p>
          <a:p>
            <a:pPr algn="ctr" rtl="1"/>
            <a:r>
              <a:rPr lang="ar-EG" sz="6600" b="1" dirty="0"/>
              <a:t>قد </a:t>
            </a:r>
            <a:r>
              <a:rPr lang="ar-EG" sz="6600" b="1" dirty="0" err="1"/>
              <a:t>غ</a:t>
            </a:r>
            <a:r>
              <a:rPr lang="ar-EG" sz="6600" b="1" dirty="0"/>
              <a:t> دوت طاهراً </a:t>
            </a:r>
          </a:p>
          <a:p>
            <a:pPr algn="ctr" rtl="1"/>
            <a:r>
              <a:rPr lang="ar-EG" sz="6600" b="1" dirty="0"/>
              <a:t>حتى ارتقي سماه </a:t>
            </a:r>
          </a:p>
          <a:p>
            <a:pPr algn="ctr" rtl="1"/>
            <a:r>
              <a:rPr lang="ar-EG" sz="6600" b="1" dirty="0"/>
              <a:t>حيثما النهر جرى</a:t>
            </a:r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endParaRPr lang="en-US" sz="66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466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 حيثما النهر جري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شافيا مطهـــــرًا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راحتي تعزيتي تعزيتي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حيثما النهر جرى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267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2127</TotalTime>
  <Words>167</Words>
  <Application>Microsoft Office PowerPoint</Application>
  <PresentationFormat>عرض على الشاشة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331</cp:revision>
  <dcterms:created xsi:type="dcterms:W3CDTF">2021-12-07T14:30:00Z</dcterms:created>
  <dcterms:modified xsi:type="dcterms:W3CDTF">2024-09-04T11:14:50Z</dcterms:modified>
</cp:coreProperties>
</file>