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60" r:id="rId6"/>
    <p:sldId id="459" r:id="rId7"/>
    <p:sldId id="46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60"/>
            <p14:sldId id="459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عند قدميك سيدي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503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latin typeface="Arial" panose="020B0604020202020204" pitchFamily="34" charset="0"/>
              </a:rPr>
              <a:t>(</a:t>
            </a:r>
            <a:r>
              <a:rPr lang="ar-SA" altLang="en-US" sz="6600" b="1" dirty="0">
                <a:latin typeface="Arial" panose="020B0604020202020204" pitchFamily="34" charset="0"/>
              </a:rPr>
              <a:t>عِنْدَ قَدَمَيْكَ سَيِّدي</a:t>
            </a:r>
            <a:br>
              <a:rPr lang="ar-SA" altLang="en-US" sz="6600" b="1" dirty="0">
                <a:latin typeface="Arial" panose="020B0604020202020204" pitchFamily="34" charset="0"/>
              </a:rPr>
            </a:br>
            <a:r>
              <a:rPr lang="ar-SA" altLang="en-US" sz="6600" b="1" dirty="0">
                <a:latin typeface="Arial" panose="020B0604020202020204" pitchFamily="34" charset="0"/>
              </a:rPr>
              <a:t>يَطِيبُ لِي الْجُلُوسْ</a:t>
            </a:r>
            <a:br>
              <a:rPr lang="ar-SA" altLang="en-US" sz="6600" b="1" dirty="0">
                <a:latin typeface="Arial" panose="020B0604020202020204" pitchFamily="34" charset="0"/>
              </a:rPr>
            </a:br>
            <a:r>
              <a:rPr lang="ar-SA" altLang="en-US" sz="6600" b="1" dirty="0">
                <a:latin typeface="Arial" panose="020B0604020202020204" pitchFamily="34" charset="0"/>
              </a:rPr>
              <a:t>فِي رِحَابِكَ وَقُرْبِكَ</a:t>
            </a:r>
            <a:br>
              <a:rPr lang="ar-SA" altLang="en-US" sz="6600" b="1" dirty="0">
                <a:latin typeface="Arial" panose="020B0604020202020204" pitchFamily="34" charset="0"/>
              </a:rPr>
            </a:br>
            <a:r>
              <a:rPr lang="ar-SA" altLang="en-US" sz="6600" b="1" dirty="0">
                <a:latin typeface="Arial" panose="020B0604020202020204" pitchFamily="34" charset="0"/>
              </a:rPr>
              <a:t>تَحْلُو الدُّرُوسْ)</a:t>
            </a:r>
            <a:r>
              <a:rPr lang="ar-EG" altLang="en-US" sz="6600" b="1" dirty="0">
                <a:latin typeface="Arial" panose="020B0604020202020204" pitchFamily="34" charset="0"/>
              </a:rPr>
              <a:t>2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823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مَجْلِسِي هُنَاكَ مَوْطِنِي</a:t>
            </a:r>
            <a:b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</a:b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أَرْتَمِي هُنَاكَ أَسْتَرِيحْ</a:t>
            </a:r>
            <a:b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</a:b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أُشْبَعُ هُنَاكَ أَرْتَوِي </a:t>
            </a:r>
            <a:b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</a:b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أَحْتَمِي فِي الْمَسِيحْ</a:t>
            </a:r>
            <a:endParaRPr lang="ar-EG" sz="6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503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latin typeface="Arial" panose="020B0604020202020204" pitchFamily="34" charset="0"/>
              </a:rPr>
              <a:t>(</a:t>
            </a:r>
            <a:r>
              <a:rPr lang="ar-SA" altLang="en-US" sz="6600" b="1" dirty="0">
                <a:latin typeface="Arial" panose="020B0604020202020204" pitchFamily="34" charset="0"/>
              </a:rPr>
              <a:t>أَنْظُرُ ابْتِسَامَةَ</a:t>
            </a:r>
            <a:endParaRPr lang="ar-EG" altLang="en-US" sz="6600" b="1" dirty="0">
              <a:latin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SA" altLang="en-US" sz="6600" b="1" dirty="0">
                <a:latin typeface="Arial" panose="020B0604020202020204" pitchFamily="34" charset="0"/>
              </a:rPr>
              <a:t> رِضَاكَ عَنِّي سَيِّدِي</a:t>
            </a:r>
            <a:br>
              <a:rPr lang="ar-SA" altLang="en-US" sz="6600" b="1" dirty="0">
                <a:latin typeface="Arial" panose="020B0604020202020204" pitchFamily="34" charset="0"/>
              </a:rPr>
            </a:br>
            <a:r>
              <a:rPr lang="ar-SA" altLang="en-US" sz="6600" b="1" dirty="0">
                <a:latin typeface="Arial" panose="020B0604020202020204" pitchFamily="34" charset="0"/>
              </a:rPr>
              <a:t>أَسْمَعُ صَوْتَ </a:t>
            </a:r>
            <a:r>
              <a:rPr lang="ar-SA" altLang="en-US" sz="6600" b="1" dirty="0" err="1">
                <a:latin typeface="Arial" panose="020B0604020202020204" pitchFamily="34" charset="0"/>
              </a:rPr>
              <a:t>السَّمَا</a:t>
            </a:r>
            <a:r>
              <a:rPr lang="ar-SA" altLang="en-US" sz="6600" b="1" dirty="0">
                <a:latin typeface="Arial" panose="020B0604020202020204" pitchFamily="34" charset="0"/>
              </a:rPr>
              <a:t> </a:t>
            </a:r>
            <a:endParaRPr lang="ar-EG" altLang="en-US" sz="6600" b="1" dirty="0">
              <a:latin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SA" altLang="en-US" sz="6600" b="1" dirty="0">
                <a:latin typeface="Arial" panose="020B0604020202020204" pitchFamily="34" charset="0"/>
              </a:rPr>
              <a:t>فَتَهْدَأُ نَفْسِ</a:t>
            </a:r>
            <a:r>
              <a:rPr lang="ar-EG" altLang="en-US" sz="6600" b="1" dirty="0">
                <a:latin typeface="Arial" panose="020B0604020202020204" pitchFamily="34" charset="0"/>
              </a:rPr>
              <a:t>ـــــــ</a:t>
            </a:r>
            <a:r>
              <a:rPr lang="ar-SA" altLang="en-US" sz="6600" b="1" dirty="0">
                <a:latin typeface="Arial" panose="020B0604020202020204" pitchFamily="34" charset="0"/>
              </a:rPr>
              <a:t>ي)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27187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823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مَجْلِسِي هُنَاكَ مَوْطِنِي</a:t>
            </a:r>
            <a:b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</a:b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أَرْتَمِي هُنَاكَ أَسْتَرِيحْ</a:t>
            </a:r>
            <a:b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</a:b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أُشْبَعُ هُنَاكَ أَرْتَوِي </a:t>
            </a:r>
            <a:b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</a:b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أَحْتَمِي فِي الْمَسِيحْ</a:t>
            </a:r>
            <a:endParaRPr lang="ar-EG" sz="6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70140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503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latin typeface="Arial" panose="020B0604020202020204" pitchFamily="34" charset="0"/>
              </a:rPr>
              <a:t>(</a:t>
            </a:r>
            <a:r>
              <a:rPr lang="ar-SA" altLang="en-US" sz="6600" b="1" dirty="0">
                <a:latin typeface="Arial" panose="020B0604020202020204" pitchFamily="34" charset="0"/>
              </a:rPr>
              <a:t>كَالنُّدَى فَوْقَ الْجُدُوبِ </a:t>
            </a:r>
            <a:endParaRPr lang="ar-EG" altLang="en-US" sz="6600" b="1" dirty="0">
              <a:latin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SA" altLang="en-US" sz="6600" b="1" dirty="0">
                <a:latin typeface="Arial" panose="020B0604020202020204" pitchFamily="34" charset="0"/>
              </a:rPr>
              <a:t>يَقْطُرُ كَلامُ</a:t>
            </a:r>
            <a:r>
              <a:rPr lang="ar-EG" altLang="en-US" sz="6600" b="1" dirty="0">
                <a:latin typeface="Arial" panose="020B0604020202020204" pitchFamily="34" charset="0"/>
              </a:rPr>
              <a:t>ـــــــــ</a:t>
            </a:r>
            <a:r>
              <a:rPr lang="ar-SA" altLang="en-US" sz="6600" b="1" dirty="0">
                <a:latin typeface="Arial" panose="020B0604020202020204" pitchFamily="34" charset="0"/>
              </a:rPr>
              <a:t>كَ</a:t>
            </a:r>
            <a:br>
              <a:rPr lang="ar-SA" altLang="en-US" sz="6600" b="1" dirty="0">
                <a:latin typeface="Arial" panose="020B0604020202020204" pitchFamily="34" charset="0"/>
              </a:rPr>
            </a:br>
            <a:r>
              <a:rPr lang="ar-SA" altLang="en-US" sz="6600" b="1" dirty="0">
                <a:latin typeface="Arial" panose="020B0604020202020204" pitchFamily="34" charset="0"/>
              </a:rPr>
              <a:t>كَالسُّيُولِ </a:t>
            </a:r>
            <a:r>
              <a:rPr lang="ar-SA" altLang="en-US" sz="6600" b="1" dirty="0" err="1">
                <a:latin typeface="Arial" panose="020B0604020202020204" pitchFamily="34" charset="0"/>
              </a:rPr>
              <a:t>الْغَامِرَه</a:t>
            </a:r>
            <a:endParaRPr lang="ar-EG" altLang="en-US" sz="6600" b="1" dirty="0">
              <a:latin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SA" altLang="en-US" sz="6600" b="1" dirty="0">
                <a:latin typeface="Arial" panose="020B0604020202020204" pitchFamily="34" charset="0"/>
              </a:rPr>
              <a:t> يَأَتِي</a:t>
            </a:r>
            <a:r>
              <a:rPr lang="ar-EG" altLang="en-US" sz="6600" b="1" dirty="0">
                <a:latin typeface="Arial" panose="020B0604020202020204" pitchFamily="34" charset="0"/>
              </a:rPr>
              <a:t> </a:t>
            </a:r>
            <a:r>
              <a:rPr lang="ar-SA" altLang="en-US" sz="6600" b="1" dirty="0">
                <a:latin typeface="Arial" panose="020B0604020202020204" pitchFamily="34" charset="0"/>
              </a:rPr>
              <a:t>تَعْلِيمُ</a:t>
            </a:r>
            <a:r>
              <a:rPr lang="ar-EG" altLang="en-US" sz="6600" b="1" dirty="0">
                <a:latin typeface="Arial" panose="020B0604020202020204" pitchFamily="34" charset="0"/>
              </a:rPr>
              <a:t>ـــــــ</a:t>
            </a:r>
            <a:r>
              <a:rPr lang="ar-SA" altLang="en-US" sz="6600" b="1" dirty="0">
                <a:latin typeface="Arial" panose="020B0604020202020204" pitchFamily="34" charset="0"/>
              </a:rPr>
              <a:t>كَ)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89625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823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مَجْلِسِي هُنَاكَ مَوْطِنِي</a:t>
            </a:r>
            <a:b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</a:b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أَرْتَمِي هُنَاكَ أَسْتَرِيحْ</a:t>
            </a:r>
            <a:b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</a:b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أُشْبَعُ هُنَاكَ أَرْتَوِي </a:t>
            </a:r>
            <a:b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</a:br>
            <a:r>
              <a:rPr lang="ar-SA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هُنَاكَ أَحْتَمِي فِي الْمَسِيحْ</a:t>
            </a:r>
            <a:endParaRPr lang="ar-EG" sz="6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876671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2242</TotalTime>
  <Words>111</Words>
  <Application>Microsoft Office PowerPoint</Application>
  <PresentationFormat>عرض على الشاشة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374</cp:revision>
  <dcterms:created xsi:type="dcterms:W3CDTF">2021-12-07T14:30:00Z</dcterms:created>
  <dcterms:modified xsi:type="dcterms:W3CDTF">2024-09-04T11:18:13Z</dcterms:modified>
</cp:coreProperties>
</file>