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5" r:id="rId4"/>
    <p:sldId id="327" r:id="rId5"/>
    <p:sldId id="32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7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7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4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عَندَك شَبَعِي وسُرُورِي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</a:t>
            </a:r>
          </a:p>
          <a:p>
            <a:pPr rtl="1"/>
            <a:r>
              <a:rPr lang="ar-EG" b="1" dirty="0"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عَندَك شَبَعِي وسُرُورِي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وِكَلامــك هوَ نــــــوري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يرتِوي فؤادي   ما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إنتَ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كُل اِحتِيَاجي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shabaai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wesrori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kalamak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nori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beek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yertewi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foaadi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manta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ehtiaji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satisfy me, Your word is my light.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are all I need, You quench my heart.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وِسَعَادَة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مَعَاه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كُلَّ الأيَّـــــــــام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والحُزن في قلبي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مالوهشي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مَكان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اِنكَسَر النِّير وِصِرنـــــــا أحرَار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وِرُوحُه لِرُوحِي يحكـــــي أسرَار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elayyam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hozn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malosh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enkasar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elnnir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Serna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ahrar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yehki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asrar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There is joy with Him, no place for sadness.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He freed us and His Spirit tells us secrets.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857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3</a:t>
            </a:r>
            <a:r>
              <a:rPr lang="ar-EG" sz="3600" b="1" dirty="0">
                <a:cs typeface="+mn-cs"/>
              </a:rPr>
              <a:t>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وِخِير وِرَحمَة طول الأيَّام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مَعَايَـــــا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ماشيين عَلى الدَّوَام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مَعَايَا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الرِّحلَـة هوَّ ضَمَان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وِينَسِّي بِقُربــــــــه أيَّ آلام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elayyam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mashyeen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addawam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firrehla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Daman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yenassi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bqorbo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aye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alaam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Blessing and mercy follow me all my life.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 guarantees my journey and removes all pains.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50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4-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يرفَع عَنِّي كُلَّ أمرَاضي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وِيجَدِّد كالنَّســـــــــرِ شَبَابي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وِبالأفرَاح يُغمُر أيَّــــــامِـي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وِيزيل أحزَاني وِأتعَابــــــي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yerfaa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amraDi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yejadded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kannasri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shababi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elafrah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yoghmor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ayyami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yezeel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ahzani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ataabi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 lifts all the sickness and restores my youth as an eagle. He spreads joy all through my life and removes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all my sorrows.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46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5134</TotalTime>
  <Words>266</Words>
  <Application>Microsoft Office PowerPoint</Application>
  <PresentationFormat>عرض على الشاشة (4:3)</PresentationFormat>
  <Paragraphs>21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504</cp:revision>
  <dcterms:created xsi:type="dcterms:W3CDTF">2021-12-07T14:30:00Z</dcterms:created>
  <dcterms:modified xsi:type="dcterms:W3CDTF">2025-02-09T08:13:42Z</dcterms:modified>
</cp:coreProperties>
</file>