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5" r:id="rId2"/>
    <p:sldId id="456" r:id="rId3"/>
    <p:sldId id="443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  <p:sldId id="471" r:id="rId19"/>
    <p:sldId id="472" r:id="rId20"/>
    <p:sldId id="473" r:id="rId21"/>
    <p:sldId id="474" r:id="rId22"/>
    <p:sldId id="475" r:id="rId23"/>
    <p:sldId id="476" r:id="rId24"/>
    <p:sldId id="477" r:id="rId25"/>
    <p:sldId id="29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476"/>
            <p14:sldId id="4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عندما ابحرُ إليك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744278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ينعكس في صفحةِ صفوي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لون سمائك يا صفوي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على موجاتي فتضفي</a:t>
            </a:r>
            <a:br>
              <a:rPr lang="ar-EG" sz="80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فرحاً في مسيري وفي طفوي</a:t>
            </a:r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086017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16054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 أفصح فيك من سمعي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ويَدمَعُ من فيضِك دمعي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وأعبُرُ فيك بلا منعِ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لأصبَّ فيك يا نبعي</a:t>
            </a:r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827819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932732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وأنظم في البحر شعوري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فينتظمُ فيك مسيري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وأكتب عنك في سطوري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وأسفاري أنك نوري</a:t>
            </a:r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720832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117116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ونجمك يُشرقُ في قطبي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فأشرعُ نحوك بالحب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وكل شراعٍ في قلبي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قد فُتح بطلبك يا طلبي</a:t>
            </a:r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523341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636483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أحبك يا حباً صار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لسفينتي سيراً وفنارا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ورفيقُ الرحلة وربانا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لحياتي وفيك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الترحالا</a:t>
            </a:r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98071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479042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ألقيت سفيني في يمناك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ورجائي ومرساتي هناك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فمتى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ترسيني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لألقاك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حيث لا بحر ولا فراقا</a:t>
            </a:r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65658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751652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قد اخترتك يا من اخترت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ودعوتك حين دعوت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وأبحرت لك يا من جئت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في غرقي وظلمتي وأنرت</a:t>
            </a:r>
          </a:p>
        </p:txBody>
      </p:sp>
    </p:spTree>
    <p:extLst>
      <p:ext uri="{BB962C8B-B14F-4D97-AF65-F5344CB8AC3E}">
        <p14:creationId xmlns:p14="http://schemas.microsoft.com/office/powerpoint/2010/main" val="2770092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660170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وأتهادى في سكون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وأتمايل في مياهي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فتنساب لك شجوني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يا محبوبي وإلهي</a:t>
            </a:r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33170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وأبعد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أبعدعن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أرضي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وأقربُ منك بلا فرضِ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فلوجهك أتجه مرضي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والدفة من يدك ليدي</a:t>
            </a:r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82363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109667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ومن مياهٍ لمياه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يصبِغُ سِفرُك أسفاري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يرفرفُ علمُك في عمقي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وفي مركبي أعلى الصاري</a:t>
            </a:r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20756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عندما ابحرُ إليك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على موجات الحبِ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أصيرُ قطرةً في مياهك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ويسبح نحوك مركبي</a:t>
            </a: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024460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هل هذا سرُّك أم سرِّي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وهذي مياهٌ أم خمرِ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أنا ساكن أم هذا سيري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وغمرك يدعوني لغمري</a:t>
            </a:r>
            <a:br>
              <a:rPr lang="ar-EG" sz="8000" b="1" dirty="0"/>
            </a:br>
            <a:endParaRPr lang="ar-EG" sz="80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660121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2246</TotalTime>
  <Words>405</Words>
  <Application>Microsoft Office PowerPoint</Application>
  <PresentationFormat>عرض على الشاشة (4:3)</PresentationFormat>
  <Paragraphs>25</Paragraphs>
  <Slides>25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30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2024-09-04T11:25:15Z</dcterms:modified>
</cp:coreProperties>
</file>