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5" r:id="rId2"/>
    <p:sldId id="324" r:id="rId3"/>
    <p:sldId id="323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29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8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67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60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2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7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21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019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02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2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90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9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074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679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593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83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57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6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1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1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7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2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عندما أُبحرُ إليك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31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5-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يَنعَكِسُ في َصفْحَةِ صَفوِي لَوْنُ سَمَائِكَ يا صَفوِي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عَلى مَوْجَاتيَ فَتُضْفي فَرَحَاً في مَسِيري وَفي طَفْوِي</a:t>
            </a: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yanaakeso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Safhati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Safwi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lawno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samaaeka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Safwi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mawjatia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toDfi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maseeri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tafwi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5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 color of heaven reflects on my quiet surface and it adds joy to my walk and to my sailing.</a:t>
            </a:r>
            <a:endParaRPr lang="ar-EG" sz="4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334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655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6</a:t>
            </a:r>
            <a:r>
              <a:rPr lang="ar-EG" sz="4000" b="1" dirty="0">
                <a:cs typeface="+mn-cs"/>
              </a:rPr>
              <a:t>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وَأُفصِحُ فِيكَ مِن سَمْعِي وَيَدْمَعُ مِن فَيضِكَ دَمْعِي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وَأعْبُرُ فِيكَ بِلا مَنْعِ   لأَصُبَّ فِيك يا نَبْعي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ofSeho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fika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samai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yadmaao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fayDeka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damai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aaboro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fika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manai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aSobba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fika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nabai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can talk clearly as I hear You clearly. My eyes run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tears from Your waters. I go to You with nothing to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stop me to pour into You; my Spring.</a:t>
            </a:r>
            <a:endParaRPr lang="ar-EG" sz="3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932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361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7</a:t>
            </a:r>
            <a:r>
              <a:rPr lang="ar-EG" sz="4000" b="1" dirty="0">
                <a:cs typeface="+mn-cs"/>
              </a:rPr>
              <a:t>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وَأنظُمُ في البَحرِ شُعُوري فَيَنتَظِمُ فِيكَ مَسِـيري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وَأكتُبُ عَنْكَ في سُطُوري</a:t>
            </a:r>
            <a:r>
              <a:rPr lang="ar-EG" sz="4800" b="1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وَأسفَاري أنَّكَ نُوري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anzomo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shoaori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yantazemo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fika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maseeri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aktobo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sotori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asfari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annaka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nori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write my songs as I sail straight to You.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 write about You that You are my light.</a:t>
            </a:r>
            <a:endParaRPr lang="ar-EG" sz="3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206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429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8-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وَنَجمُكَ يُشرِقُ في قُطبي فَأشرَعُ نَحوَكَ بِالحُبِّ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وَكُلُّ شِرَاعٍ في قلبي قد فُتِحَ بِطَلَبِك يا طَلَبي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najmoka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yoshreqo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qotbi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ashraao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nahwaka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sheraaen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qalbi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foteha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talabeka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talabi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Your star shines at my horizon so I follow it to You with love. Every sail in my heart is widespread as You request, as You are my request.</a:t>
            </a:r>
            <a:endParaRPr lang="ar-EG" sz="3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816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962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9-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أُحِبُّكَ يا حُبَّاً صَارَ لِسَفينَتي سَيْرَاً وَفَنَارا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وَرَفيقَ الرِّحلَة وَرَبَّانا لِحَيَاتي وَفيكَ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التِّرحَالا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ohebboka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Sara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safinati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sayran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fanara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rafeeqa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arrehla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rabbana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fika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atterhala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love You as You are the way, the light for my ship and the companion on the way and the captain for my life and the journey is in You.</a:t>
            </a:r>
            <a:endParaRPr lang="ar-EG" sz="4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608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571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624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10-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ألْقَيْتُ سَفينِي في يُمْنَاكَ وَرَجَائِي وَمَرسَاتي هُنَاكَ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فَمَتَى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تُرسِيني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لِألقَاكَ حَيْثُ لا بَحرُ ولا فِرَاقا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alqayto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safini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yomnaka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rajaai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marsati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honaka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torsini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alqaka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haytho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bahro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feraqa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cast my ship into Your right hand where my dock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and my hope are. When will You let me dock to meet You where there is no seas and no departures.</a:t>
            </a:r>
            <a:endParaRPr lang="ar-EG" sz="4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163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0831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11-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اِختَرتُكَ يا مَن اِختَرْتَ وَدَعَوْتُكَ حِينَ دَعَوْتَ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وَأبحَرْتُ لَكَ يا مَن جِئْتَ في غَرَقي وَظُلمَتي 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ekhtartoka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ekhtarta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daaawtoka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heena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daaawta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abharto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jeata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gharaqi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zolmati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anarta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chose You as You chose me, I called You when You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called. I sailed to You as You came and cast light into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my darkness and saved me from drowning.</a:t>
            </a:r>
            <a:endParaRPr lang="ar-EG" sz="4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558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940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وَأتَهَادَى في سُكُونِ   وَأتَمَايَلُ في مَياهَي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فَتَنسَابُ لَكَ شُجُوني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مَحبُوبي وإلَهي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atahada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sokoni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atamayalo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miahi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tansabo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shojoni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mahbobi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elahi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sail quietly up and down the water and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sense  all my feelings Beloved Lord.</a:t>
            </a:r>
            <a:endParaRPr lang="ar-EG" sz="4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90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وَأبعُدُ أبعُدُ عن أرضي</a:t>
            </a:r>
            <a:r>
              <a:rPr lang="ar-EG" sz="4800" b="1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وَأقرُبُ مِنْكَ بلا فَرْضِ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فَلِوَجهِكَ أتَّجِهُ مَرْضِي</a:t>
            </a:r>
            <a:r>
              <a:rPr lang="ar-EG" sz="4800" b="1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والدَّفَّةُ مِن يدِكَ ليَدِّي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abaodo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abaodo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aqrobo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menka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wajheka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attajeho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walddaffato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yadeka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yaddi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keep going away from my land and closer to You willingly. I aim at You and You hold the udder.</a:t>
            </a:r>
            <a:endParaRPr lang="ar-EG" sz="4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17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79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3</a:t>
            </a:r>
            <a:r>
              <a:rPr lang="ar-EG" sz="4000" b="1" dirty="0">
                <a:cs typeface="+mn-cs"/>
              </a:rPr>
              <a:t>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وَمِن مِيَاهٍ لِمِياهِ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يَصبِغُ سِفرُكَ أسفاري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يُرَفرِفُ عَلَمُكَ في عُمقي</a:t>
            </a:r>
            <a:r>
              <a:rPr lang="ar-EG" b="1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وَفي مَركِبي أعلَى الصَّاري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miahen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miahi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yaSbegho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sefroka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asfari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yorafrefo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aalamoka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aomqi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markebi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aSSari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5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From waters to waters, I am led by Your word.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Your banner waves in my depth and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high on the mast in my ship.</a:t>
            </a:r>
            <a:endParaRPr lang="ar-EG" sz="4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5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عِندَما أُبحِرُ إلَيْكَ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عَلى مَوْجَاتِ الحُبِّ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أصيرُ قَطرَةً في مِياهِكَ </a:t>
            </a:r>
            <a:r>
              <a:rPr lang="ar-EG" sz="48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وَيَسبَحُ نَحوَكَ مَركِبي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aendama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obhero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elayka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mawjat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elhobbi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aSeero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qatratan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miaheka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yasbaho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nahwaka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markebi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When I sail to You on the waves of love,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I become a drop of Your waters and my ship aims towards You.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2398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4-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هَل هَذا سِرُّكَ أم سِرِّي</a:t>
            </a:r>
            <a:r>
              <a:rPr lang="ar-EG" b="1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وَهَذي مِياهٌ أَم خَمْرِ؟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سَـــاكِنٌ أمْ هَذا سَيْري؟</a:t>
            </a:r>
            <a:r>
              <a:rPr lang="ar-EG" b="1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وَغَمرُكَ يَدعُوني لِغَمري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hatha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serroka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serri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miahon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khamri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sakenon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am hatha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sayri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ghamroka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yadaoni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ghamri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Is this Your secret or mine? Are  these waters or wine?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Am I at a stand or walking as You invite me to go deeper?</a:t>
            </a:r>
            <a:endParaRPr lang="ar-EG" sz="4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875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5127</TotalTime>
  <Words>1535</Words>
  <Application>Microsoft Office PowerPoint</Application>
  <PresentationFormat>عرض على الشاشة (4:3)</PresentationFormat>
  <Paragraphs>146</Paragraphs>
  <Slides>25</Slides>
  <Notes>23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504</cp:revision>
  <dcterms:created xsi:type="dcterms:W3CDTF">2021-12-07T14:30:00Z</dcterms:created>
  <dcterms:modified xsi:type="dcterms:W3CDTF">2025-02-09T08:11:29Z</dcterms:modified>
</cp:coreProperties>
</file>