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5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000" b="1" dirty="0"/>
              <a:t>عندما اجتاز في ظروف صعبة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عندما أجتاز في ظروف قاسية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فإنني اعلم أنت معي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عندما لاتحل كل مشكلاتي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فإنني اعلم أنت معي</a:t>
            </a:r>
            <a:br>
              <a:rPr lang="ar-EG" sz="6000" b="1" dirty="0"/>
            </a:br>
            <a:endParaRPr lang="ar-EG" sz="6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990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(حتى أن سقطت لا أنطرح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لأنك إلهي تمسك يدي)2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حبال وقعت لــــي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النعماء سيــدي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فالميراث ربي حسن عندي</a:t>
            </a:r>
          </a:p>
          <a:p>
            <a:br>
              <a:rPr lang="ar-EG" sz="6600" b="1" dirty="0"/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2248</TotalTime>
  <Words>49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375</cp:revision>
  <dcterms:created xsi:type="dcterms:W3CDTF">2021-12-07T14:30:00Z</dcterms:created>
  <dcterms:modified xsi:type="dcterms:W3CDTF">2024-09-04T11:26:41Z</dcterms:modified>
</cp:coreProperties>
</file>