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4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985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1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5400" b="1" dirty="0"/>
              <a:t>عِندَما تُدمي رِجلَيَّ بأشواكِ الطَّريق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1-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عِندَما تُدمِي رِجلَيَّ   بأشوَاكِ الطَّريقِ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عِندَمــــــــا يَغمُرُ قلبي   ضِيقٌ فَوقَ ضِيقِ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todmi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rejlaya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ashwaki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elttareeqi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yaghmoro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Deeqon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fawqa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Deeqi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my feet bleed by thorns on the road and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my heart is overwhelmed by pain;</a:t>
            </a:r>
            <a:endParaRPr lang="ar-EG" sz="3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أرفَعُ عَيْني إلَيْكَ   أضَعُ الأمرَ لَدَيْكَ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تغمُرُني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تَعزِيَاتُكَ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يَفرَحُ قلبي لَدَيْكَ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أنسَى كُلَّ ما جَرَى لي   أنسَى أتعَابَ الطَّريقِ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أمضِي أشدُو لا أُبَالـي   أشكُـرُ في كُلِّ ضِيقِ</a:t>
            </a: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ladayka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taghmoroni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taaziatoka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yafraho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ladayka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jarali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ataaba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alttareeqi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obali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ashkoro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Deeqi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my eyes towards You and lay the matter at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feet and You give me comfort and joy. I will sing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give thanks forgetting all the troubles.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57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عِندَما أُلقَى سَجينَاً   في فِرِاشِ المَرَضِ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عِندَما لا يَبقَى حَوْلِــي   خِلٌّ يَرثـــــي لــي</a:t>
            </a:r>
          </a:p>
          <a:p>
            <a:pPr rtl="1"/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sajeenan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ferashi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almaraDi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yabqa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jawli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khellon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yarthi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I get sick and all my friends abandon me;</a:t>
            </a:r>
            <a:endParaRPr lang="ar-EG" sz="2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273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أرفَعُ عَيْني إلَيْكَ   أضَعُ الأمرَ لَدَيْكَ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تغمُرُني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تَعزِيَاتُكَ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يَفرَحُ قلبي لَدَيْكَ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أنسَى كُلَّ ما جَرَى لي   أنسَى أتعَابَ الطَّريقِ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أمضِي أشدُو لا أُبَالـي   أشكُـرُ في كُلِّ ضِيقِ</a:t>
            </a: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elayka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ladayka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taghmoroni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taaziatoka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yafraho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ladayka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jarali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ataaba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alttareeqi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obali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ashkoro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Deeqi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lift my eyes towards You and lay the matter at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feet and You give me comfort and joy. I will sing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give thanks forgetting all the troubles.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265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5131</TotalTime>
  <Words>290</Words>
  <Application>Microsoft Office PowerPoint</Application>
  <PresentationFormat>عرض على الشاشة (4:3)</PresentationFormat>
  <Paragraphs>42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507</cp:revision>
  <dcterms:created xsi:type="dcterms:W3CDTF">2021-12-07T14:30:00Z</dcterms:created>
  <dcterms:modified xsi:type="dcterms:W3CDTF">2025-02-09T08:08:05Z</dcterms:modified>
</cp:coreProperties>
</file>