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7" r:id="rId6"/>
    <p:sldId id="446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7"/>
            <p14:sldId id="446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عندما جاء الرب في القديم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2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عنـــدمــــــا جــــــاء</a:t>
            </a:r>
          </a:p>
          <a:p>
            <a:pPr algn="ctr"/>
            <a:r>
              <a:rPr lang="ar-EG" sz="6600" b="1" dirty="0"/>
              <a:t>الـــرب في القــديـــم</a:t>
            </a:r>
          </a:p>
          <a:p>
            <a:pPr algn="ctr"/>
            <a:r>
              <a:rPr lang="ar-EG" sz="6600" b="1" dirty="0"/>
              <a:t>لم يكــرمـــوه كمــلك</a:t>
            </a:r>
          </a:p>
          <a:p>
            <a:pPr algn="ctr"/>
            <a:r>
              <a:rPr lang="ar-EG" sz="6600" b="1" dirty="0"/>
              <a:t>بل صلبوه كلص أثيم</a:t>
            </a:r>
          </a:p>
          <a:p>
            <a:pPr algn="ctr"/>
            <a:r>
              <a:rPr lang="ar-EG" sz="6600" b="1" dirty="0"/>
              <a:t>حــــالاً سيأتي كمــلك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رب الأرباب هو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اسمه يســـوع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رب الأرباب هو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كل صوت يذيع</a:t>
            </a:r>
            <a:endParaRPr lang="en-US" sz="6000" b="1" dirty="0">
              <a:solidFill>
                <a:srgbClr val="00582A"/>
              </a:solidFill>
            </a:endParaRPr>
          </a:p>
          <a:p>
            <a:pPr algn="ctr"/>
            <a:endParaRPr 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4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3314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1E0E"/>
                </a:solidFill>
              </a:rPr>
              <a:t>ذلك المجد الذي قد ظهر</a:t>
            </a:r>
          </a:p>
          <a:p>
            <a:pPr algn="ctr"/>
            <a:r>
              <a:rPr lang="ar-EG" sz="6600" b="1" dirty="0">
                <a:solidFill>
                  <a:srgbClr val="001E0E"/>
                </a:solidFill>
              </a:rPr>
              <a:t>سوف يعـود من جديـــد</a:t>
            </a:r>
          </a:p>
          <a:p>
            <a:pPr algn="ctr"/>
            <a:r>
              <a:rPr lang="ar-EG" sz="6600" b="1" dirty="0">
                <a:solidFill>
                  <a:srgbClr val="001E0E"/>
                </a:solidFill>
              </a:rPr>
              <a:t>يسجد لـه الأرض والفلا</a:t>
            </a:r>
          </a:p>
          <a:p>
            <a:pPr algn="ctr"/>
            <a:r>
              <a:rPr lang="ar-EG" sz="6600" b="1" dirty="0">
                <a:solidFill>
                  <a:srgbClr val="001E0E"/>
                </a:solidFill>
              </a:rPr>
              <a:t>كـــــــل لسان يعتـــــرف</a:t>
            </a:r>
            <a:endParaRPr lang="en-US" sz="66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49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رب الأرباب هو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اسمه يســـوع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رب الأرباب هو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كل صوت يذيع</a:t>
            </a:r>
            <a:endParaRPr lang="en-US" sz="6000" b="1" dirty="0">
              <a:solidFill>
                <a:srgbClr val="00582A"/>
              </a:solidFill>
            </a:endParaRPr>
          </a:p>
          <a:p>
            <a:pPr algn="ctr"/>
            <a:endParaRPr 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7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err="1">
                <a:solidFill>
                  <a:srgbClr val="001E0E"/>
                </a:solidFill>
              </a:rPr>
              <a:t>هللـــويـــــا</a:t>
            </a:r>
            <a:endParaRPr lang="ar-EG" sz="6000" b="1" dirty="0">
              <a:solidFill>
                <a:srgbClr val="001E0E"/>
              </a:solidFill>
            </a:endParaRPr>
          </a:p>
          <a:p>
            <a:pPr algn="ctr"/>
            <a:r>
              <a:rPr lang="ar-EG" sz="6000" b="1" dirty="0">
                <a:solidFill>
                  <a:srgbClr val="001E0E"/>
                </a:solidFill>
              </a:rPr>
              <a:t>ملك الملوك</a:t>
            </a:r>
          </a:p>
          <a:p>
            <a:pPr algn="ctr"/>
            <a:r>
              <a:rPr lang="ar-EG" sz="6000" b="1" dirty="0" err="1">
                <a:solidFill>
                  <a:srgbClr val="001E0E"/>
                </a:solidFill>
              </a:rPr>
              <a:t>هللــــــويــــا</a:t>
            </a:r>
            <a:endParaRPr lang="ar-EG" sz="6000" b="1" dirty="0">
              <a:solidFill>
                <a:srgbClr val="001E0E"/>
              </a:solidFill>
            </a:endParaRPr>
          </a:p>
          <a:p>
            <a:pPr algn="ctr"/>
            <a:r>
              <a:rPr lang="ar-EG" sz="6000" b="1" dirty="0">
                <a:solidFill>
                  <a:srgbClr val="001E0E"/>
                </a:solidFill>
              </a:rPr>
              <a:t>ورب الأرباب</a:t>
            </a:r>
            <a:endParaRPr lang="en-US" sz="6000" b="1" dirty="0">
              <a:solidFill>
                <a:srgbClr val="001E0E"/>
              </a:solidFill>
            </a:endParaRPr>
          </a:p>
          <a:p>
            <a:pPr algn="ctr"/>
            <a:r>
              <a:rPr lang="ar-EG" sz="6000" b="1" dirty="0">
                <a:solidFill>
                  <a:srgbClr val="001E0E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1E0E"/>
                </a:solidFill>
              </a:rPr>
              <a:t>مـــلك رب آمين</a:t>
            </a:r>
            <a:endParaRPr lang="en-US" sz="6000" b="1" dirty="0">
              <a:solidFill>
                <a:srgbClr val="001E0E"/>
              </a:solidFill>
            </a:endParaRPr>
          </a:p>
          <a:p>
            <a:pPr algn="ctr"/>
            <a:endParaRPr lang="en-US" sz="6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86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رب الأرباب هو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اسمه يســـوع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هو ملك الملوك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رب الأرباب هو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كل صوت يذيع</a:t>
            </a:r>
            <a:endParaRPr lang="en-US" sz="6000" b="1" dirty="0">
              <a:solidFill>
                <a:srgbClr val="00582A"/>
              </a:solidFill>
            </a:endParaRPr>
          </a:p>
          <a:p>
            <a:pPr algn="ctr"/>
            <a:endParaRPr 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2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100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2024-09-05T10:06:08Z</dcterms:modified>
</cp:coreProperties>
</file>