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43" r:id="rId3"/>
    <p:sldId id="444" r:id="rId4"/>
    <p:sldId id="445" r:id="rId5"/>
    <p:sldId id="446" r:id="rId6"/>
    <p:sldId id="44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46"/>
            <p14:sldId id="44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600" b="1" dirty="0"/>
              <a:t>عندما روحك يفيض في قلبي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203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altLang="en-US" sz="6000" b="1" dirty="0"/>
          </a:p>
          <a:p>
            <a:pPr algn="ctr" rtl="1"/>
            <a:r>
              <a:rPr lang="ar-SA" altLang="en-US" sz="6000" b="1" dirty="0"/>
              <a:t>عندما روحك يفيض في قلبي</a:t>
            </a:r>
            <a:endParaRPr lang="en-US" altLang="en-US" sz="6000" b="1" dirty="0"/>
          </a:p>
          <a:p>
            <a:pPr algn="ctr" rtl="1"/>
            <a:r>
              <a:rPr lang="ar-SA" altLang="en-US" sz="6000" b="1" dirty="0"/>
              <a:t>أفرح مثل داود(2</a:t>
            </a:r>
            <a:r>
              <a:rPr lang="ar-EG" altLang="en-US" sz="6000" b="1" dirty="0"/>
              <a:t>)</a:t>
            </a:r>
            <a:endParaRPr lang="en-US" altLang="en-US" sz="6000" b="1" dirty="0"/>
          </a:p>
          <a:p>
            <a:pPr algn="r" rtl="1"/>
            <a:endParaRPr lang="en-US" altLang="en-US" sz="6000" b="1" dirty="0"/>
          </a:p>
          <a:p>
            <a:pPr algn="ctr" rtl="1"/>
            <a:r>
              <a:rPr lang="ar-SA" altLang="en-US" sz="6000" b="1" dirty="0"/>
              <a:t>أفرح بك … أفرح بك</a:t>
            </a:r>
            <a:r>
              <a:rPr lang="en-US" altLang="en-US" sz="6000" b="1" dirty="0"/>
              <a:t> </a:t>
            </a:r>
          </a:p>
          <a:p>
            <a:pPr algn="ctr" rtl="1"/>
            <a:r>
              <a:rPr lang="ar-SA" altLang="en-US" sz="6000" b="1" dirty="0"/>
              <a:t>أفرح مثل داود … (2</a:t>
            </a:r>
            <a:r>
              <a:rPr lang="ar-EG" altLang="en-US" sz="6000" b="1" dirty="0"/>
              <a:t>)</a:t>
            </a:r>
            <a:endParaRPr lang="en-US" altLang="en-US" sz="6000" b="1" dirty="0"/>
          </a:p>
          <a:p>
            <a:pPr algn="r" rtl="1"/>
            <a:endParaRPr lang="en-US" altLang="en-US" sz="6000" b="1" dirty="0"/>
          </a:p>
          <a:p>
            <a:pPr algn="r" rtl="1"/>
            <a:endParaRPr lang="en-US" altLang="en-US" sz="6000" b="1" dirty="0"/>
          </a:p>
          <a:p>
            <a:pPr algn="r" rtl="1"/>
            <a:endParaRPr lang="en-US" altLang="en-US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190560"/>
            <a:ext cx="9982199" cy="10248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altLang="en-US" sz="6000" b="1" dirty="0"/>
          </a:p>
          <a:p>
            <a:pPr algn="ctr" rtl="1"/>
            <a:r>
              <a:rPr lang="ar-SA" altLang="en-US" sz="6000" b="1" dirty="0"/>
              <a:t>عندما روحك يفيض في قلبي</a:t>
            </a:r>
            <a:endParaRPr lang="en-US" altLang="en-US" sz="6000" b="1" dirty="0"/>
          </a:p>
          <a:p>
            <a:pPr algn="ctr" rtl="1"/>
            <a:r>
              <a:rPr lang="ar-EG" altLang="en-US" sz="6000" b="1" dirty="0"/>
              <a:t>أرقص</a:t>
            </a:r>
            <a:r>
              <a:rPr lang="ar-SA" altLang="en-US" sz="6000" b="1" dirty="0"/>
              <a:t> مثل داود(2</a:t>
            </a:r>
            <a:r>
              <a:rPr lang="ar-EG" altLang="en-US" sz="6000" b="1" dirty="0"/>
              <a:t>)</a:t>
            </a:r>
            <a:endParaRPr lang="en-US" altLang="en-US" sz="6000" b="1" dirty="0"/>
          </a:p>
          <a:p>
            <a:pPr algn="r" rtl="1"/>
            <a:endParaRPr lang="en-US" altLang="en-US" sz="6000" b="1" dirty="0"/>
          </a:p>
          <a:p>
            <a:pPr algn="ctr" rtl="1"/>
            <a:r>
              <a:rPr lang="ar-SA" altLang="en-US" sz="6000" b="1" dirty="0"/>
              <a:t>أرقص لك … أرقص لك</a:t>
            </a:r>
            <a:r>
              <a:rPr lang="en-US" altLang="en-US" sz="6000" b="1" dirty="0"/>
              <a:t> </a:t>
            </a:r>
          </a:p>
          <a:p>
            <a:pPr algn="ctr" rtl="1"/>
            <a:r>
              <a:rPr lang="ar-SA" altLang="en-US" sz="6000" b="1" dirty="0"/>
              <a:t>أرقص مثل داود … (2</a:t>
            </a:r>
            <a:r>
              <a:rPr lang="ar-EG" altLang="en-US" sz="6000" b="1" dirty="0"/>
              <a:t>)</a:t>
            </a:r>
            <a:endParaRPr lang="en-US" altLang="en-US" sz="6000" b="1" dirty="0"/>
          </a:p>
          <a:p>
            <a:pPr algn="r" rtl="1"/>
            <a:endParaRPr lang="en-US" altLang="en-US" sz="6000" b="1" dirty="0"/>
          </a:p>
          <a:p>
            <a:pPr algn="r" rtl="1"/>
            <a:endParaRPr lang="en-US" altLang="en-US" sz="6000" b="1" dirty="0"/>
          </a:p>
          <a:p>
            <a:pPr algn="r" rtl="1"/>
            <a:endParaRPr lang="en-US" altLang="en-US" sz="6000" b="1" dirty="0"/>
          </a:p>
          <a:p>
            <a:pPr algn="r" rtl="1"/>
            <a:endParaRPr lang="en-US" altLang="en-US" sz="6000" b="1" dirty="0"/>
          </a:p>
          <a:p>
            <a:pPr algn="r" rtl="1"/>
            <a:endParaRPr lang="en-US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978189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040"/>
            <a:ext cx="9982199" cy="10248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altLang="en-US" sz="6000" b="1" dirty="0"/>
          </a:p>
          <a:p>
            <a:pPr algn="ctr" rtl="1"/>
            <a:r>
              <a:rPr lang="ar-SA" altLang="en-US" sz="6000" b="1" dirty="0"/>
              <a:t>عندما روحك يفيض في قلبي</a:t>
            </a:r>
            <a:endParaRPr lang="en-US" altLang="en-US" sz="6000" b="1" dirty="0"/>
          </a:p>
          <a:p>
            <a:pPr algn="ctr" rtl="1"/>
            <a:r>
              <a:rPr lang="ar-SA" altLang="en-US" sz="6000" b="1" dirty="0"/>
              <a:t>أ</a:t>
            </a:r>
            <a:r>
              <a:rPr lang="ar-EG" altLang="en-US" sz="6000" b="1" dirty="0"/>
              <a:t>هتف</a:t>
            </a:r>
            <a:r>
              <a:rPr lang="ar-SA" altLang="en-US" sz="6000" b="1" dirty="0"/>
              <a:t> مثل داود(2</a:t>
            </a:r>
            <a:r>
              <a:rPr lang="ar-EG" altLang="en-US" sz="6000" b="1" dirty="0"/>
              <a:t>)</a:t>
            </a:r>
            <a:endParaRPr lang="en-US" altLang="en-US" sz="6000" b="1" dirty="0"/>
          </a:p>
          <a:p>
            <a:pPr algn="r" rtl="1"/>
            <a:endParaRPr lang="en-US" altLang="en-US" sz="6000" b="1" dirty="0"/>
          </a:p>
          <a:p>
            <a:pPr algn="ctr" rtl="1"/>
            <a:r>
              <a:rPr lang="ar-SA" altLang="en-US" sz="6000" b="1" dirty="0">
                <a:latin typeface="Times New Roman (Arabic)" charset="0"/>
              </a:rPr>
              <a:t>أهتف لك </a:t>
            </a:r>
            <a:r>
              <a:rPr lang="ar-SA" altLang="en-US" sz="6000" b="1" dirty="0"/>
              <a:t>…</a:t>
            </a:r>
            <a:r>
              <a:rPr lang="ar-SA" altLang="en-US" sz="6000" b="1" dirty="0">
                <a:latin typeface="Times New Roman (Arabic)" charset="0"/>
              </a:rPr>
              <a:t> أهتف لك</a:t>
            </a:r>
            <a:r>
              <a:rPr lang="en-US" altLang="en-US" sz="6000" b="1" dirty="0">
                <a:latin typeface="Times New Roman (Arabic)" charset="0"/>
              </a:rPr>
              <a:t> </a:t>
            </a:r>
          </a:p>
          <a:p>
            <a:pPr algn="ctr" rtl="1"/>
            <a:r>
              <a:rPr lang="ar-SA" altLang="en-US" sz="6000" b="1" dirty="0">
                <a:latin typeface="Times New Roman (Arabic)" charset="0"/>
              </a:rPr>
              <a:t>أهتف مثل داود </a:t>
            </a:r>
            <a:r>
              <a:rPr lang="ar-SA" altLang="en-US" sz="6000" b="1" dirty="0"/>
              <a:t>…</a:t>
            </a:r>
            <a:r>
              <a:rPr lang="ar-SA" altLang="en-US" sz="6000" b="1" dirty="0">
                <a:latin typeface="Times New Roman (Arabic)" charset="0"/>
              </a:rPr>
              <a:t> (2</a:t>
            </a:r>
            <a:r>
              <a:rPr lang="ar-EG" altLang="en-US" sz="6000" b="1" dirty="0">
                <a:latin typeface="Times New Roman (Arabic)" charset="0"/>
              </a:rPr>
              <a:t>)</a:t>
            </a:r>
            <a:endParaRPr lang="en-US" altLang="en-US" sz="6000" b="1" dirty="0">
              <a:solidFill>
                <a:schemeClr val="tx1"/>
              </a:solidFill>
              <a:latin typeface="Times New Roman (Arabic)" charset="0"/>
            </a:endParaRPr>
          </a:p>
          <a:p>
            <a:pPr algn="r" rtl="1"/>
            <a:endParaRPr lang="en-US" altLang="en-US" sz="6000" b="1" dirty="0">
              <a:solidFill>
                <a:schemeClr val="tx1"/>
              </a:solidFill>
              <a:latin typeface="Times New Roman (Arabic)" charset="0"/>
            </a:endParaRPr>
          </a:p>
          <a:p>
            <a:pPr algn="r" rtl="1"/>
            <a:endParaRPr lang="en-US" altLang="en-US" sz="6000" b="1" dirty="0">
              <a:solidFill>
                <a:schemeClr val="tx1"/>
              </a:solidFill>
              <a:latin typeface="Times New Roman (Arabic)" charset="0"/>
            </a:endParaRPr>
          </a:p>
          <a:p>
            <a:pPr algn="r" rtl="1"/>
            <a:endParaRPr lang="en-US" altLang="en-US" sz="6000" b="1" dirty="0"/>
          </a:p>
          <a:p>
            <a:pPr algn="r" rtl="1"/>
            <a:endParaRPr lang="en-US" altLang="en-US" sz="6000" b="1" dirty="0"/>
          </a:p>
          <a:p>
            <a:pPr algn="r" rtl="1"/>
            <a:endParaRPr lang="en-US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583899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040"/>
            <a:ext cx="9982199" cy="10248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altLang="en-US" sz="6000" b="1" dirty="0"/>
          </a:p>
          <a:p>
            <a:pPr algn="ctr" rtl="1"/>
            <a:r>
              <a:rPr lang="ar-SA" altLang="en-US" sz="6000" b="1" dirty="0"/>
              <a:t>عندما روحك يفيض في قلبي</a:t>
            </a:r>
            <a:endParaRPr lang="en-US" altLang="en-US" sz="6000" b="1" dirty="0"/>
          </a:p>
          <a:p>
            <a:pPr algn="ctr" rtl="1"/>
            <a:r>
              <a:rPr lang="ar-SA" altLang="en-US" sz="6000" b="1" dirty="0"/>
              <a:t>أ</a:t>
            </a:r>
            <a:r>
              <a:rPr lang="ar-EG" altLang="en-US" sz="6000" b="1" dirty="0"/>
              <a:t>قفز</a:t>
            </a:r>
            <a:r>
              <a:rPr lang="ar-SA" altLang="en-US" sz="6000" b="1" dirty="0"/>
              <a:t> مثل داود(2</a:t>
            </a:r>
            <a:r>
              <a:rPr lang="ar-EG" altLang="en-US" sz="6000" b="1" dirty="0"/>
              <a:t>)</a:t>
            </a:r>
            <a:endParaRPr lang="en-US" altLang="en-US" sz="6000" b="1" dirty="0"/>
          </a:p>
          <a:p>
            <a:pPr algn="r" rtl="1"/>
            <a:endParaRPr lang="en-US" altLang="en-US" sz="6000" b="1" dirty="0"/>
          </a:p>
          <a:p>
            <a:pPr algn="ctr" rtl="1"/>
            <a:r>
              <a:rPr lang="ar-SA" altLang="en-US" sz="6000" b="1" dirty="0">
                <a:latin typeface="Times New Roman (Arabic)" charset="0"/>
              </a:rPr>
              <a:t>أقفز  لك</a:t>
            </a:r>
            <a:r>
              <a:rPr lang="ar-SA" altLang="en-US" sz="6000" b="1" dirty="0"/>
              <a:t>…</a:t>
            </a:r>
            <a:r>
              <a:rPr lang="ar-SA" altLang="en-US" sz="6000" b="1" dirty="0">
                <a:latin typeface="Times New Roman (Arabic)" charset="0"/>
              </a:rPr>
              <a:t> أقفز لك</a:t>
            </a:r>
            <a:endParaRPr lang="en-US" altLang="en-US" sz="6000" b="1" dirty="0">
              <a:latin typeface="Times New Roman (Arabic)" charset="0"/>
            </a:endParaRPr>
          </a:p>
          <a:p>
            <a:pPr algn="ctr" rtl="1"/>
            <a:r>
              <a:rPr lang="ar-SA" altLang="en-US" sz="6000" b="1" dirty="0">
                <a:latin typeface="Times New Roman (Arabic)" charset="0"/>
              </a:rPr>
              <a:t>أقفز مثل داود </a:t>
            </a:r>
            <a:r>
              <a:rPr lang="ar-SA" altLang="en-US" sz="6000" b="1" dirty="0"/>
              <a:t>…</a:t>
            </a:r>
            <a:r>
              <a:rPr lang="ar-SA" altLang="en-US" sz="6000" b="1" dirty="0">
                <a:latin typeface="Times New Roman (Arabic)" charset="0"/>
              </a:rPr>
              <a:t> (2</a:t>
            </a:r>
            <a:r>
              <a:rPr lang="ar-EG" altLang="en-US" sz="6000" b="1" dirty="0">
                <a:latin typeface="Times New Roman (Arabic)" charset="0"/>
              </a:rPr>
              <a:t>)</a:t>
            </a:r>
            <a:endParaRPr lang="en-US" altLang="en-US" sz="6000" b="1" dirty="0">
              <a:solidFill>
                <a:schemeClr val="tx1"/>
              </a:solidFill>
              <a:latin typeface="Times New Roman (Arabic)" charset="0"/>
            </a:endParaRPr>
          </a:p>
          <a:p>
            <a:pPr algn="r" rtl="1"/>
            <a:endParaRPr lang="en-US" altLang="en-US" sz="6000" b="1" dirty="0">
              <a:solidFill>
                <a:schemeClr val="tx1"/>
              </a:solidFill>
              <a:latin typeface="Times New Roman (Arabic)" charset="0"/>
            </a:endParaRPr>
          </a:p>
          <a:p>
            <a:pPr algn="r" rtl="1"/>
            <a:endParaRPr lang="en-US" altLang="en-US" sz="6000" b="1" dirty="0">
              <a:solidFill>
                <a:schemeClr val="tx1"/>
              </a:solidFill>
              <a:latin typeface="Times New Roman (Arabic)" charset="0"/>
            </a:endParaRPr>
          </a:p>
          <a:p>
            <a:pPr algn="r" rtl="1"/>
            <a:endParaRPr lang="en-US" altLang="en-US" sz="6000" b="1" dirty="0"/>
          </a:p>
          <a:p>
            <a:pPr algn="r" rtl="1"/>
            <a:endParaRPr lang="en-US" altLang="en-US" sz="6000" b="1" dirty="0"/>
          </a:p>
          <a:p>
            <a:pPr algn="r" rtl="1"/>
            <a:endParaRPr lang="en-US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87834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altLang="en-US" sz="6000" b="1" dirty="0"/>
          </a:p>
          <a:p>
            <a:pPr algn="ctr" rtl="1"/>
            <a:r>
              <a:rPr lang="ar-SA" altLang="en-US" sz="6000" b="1" dirty="0"/>
              <a:t>عندما روحك يفيض في قلبي</a:t>
            </a:r>
            <a:endParaRPr lang="en-US" altLang="en-US" sz="6000" b="1" dirty="0"/>
          </a:p>
          <a:p>
            <a:pPr algn="ctr" rtl="1"/>
            <a:r>
              <a:rPr lang="ar-SA" altLang="en-US" sz="6000" b="1" dirty="0"/>
              <a:t>أ</a:t>
            </a:r>
            <a:r>
              <a:rPr lang="ar-EG" altLang="en-US" sz="6000" b="1" dirty="0"/>
              <a:t>صفق</a:t>
            </a:r>
            <a:r>
              <a:rPr lang="ar-SA" altLang="en-US" sz="6000" b="1" dirty="0"/>
              <a:t> مثل داود(2</a:t>
            </a:r>
            <a:r>
              <a:rPr lang="ar-EG" altLang="en-US" sz="6000" b="1" dirty="0"/>
              <a:t>)</a:t>
            </a:r>
            <a:endParaRPr lang="en-US" altLang="en-US" sz="6000" b="1" dirty="0"/>
          </a:p>
          <a:p>
            <a:pPr algn="r" rtl="1"/>
            <a:endParaRPr lang="en-US" altLang="en-US" sz="6000" b="1" dirty="0"/>
          </a:p>
          <a:p>
            <a:pPr algn="ctr" rtl="1"/>
            <a:r>
              <a:rPr lang="ar-SA" altLang="en-US" sz="6000" b="1" dirty="0">
                <a:latin typeface="Times New Roman (Arabic)" charset="0"/>
              </a:rPr>
              <a:t>أصفق لك </a:t>
            </a:r>
            <a:r>
              <a:rPr lang="ar-SA" altLang="en-US" sz="6000" b="1" dirty="0"/>
              <a:t>…</a:t>
            </a:r>
            <a:r>
              <a:rPr lang="ar-SA" altLang="en-US" sz="6000" b="1" dirty="0">
                <a:latin typeface="Times New Roman (Arabic)" charset="0"/>
              </a:rPr>
              <a:t> أصفق لك</a:t>
            </a:r>
            <a:endParaRPr lang="en-US" altLang="en-US" sz="6000" b="1" dirty="0">
              <a:latin typeface="Times New Roman (Arabic)" charset="0"/>
            </a:endParaRPr>
          </a:p>
          <a:p>
            <a:pPr algn="ctr" rtl="1"/>
            <a:r>
              <a:rPr lang="ar-SA" altLang="en-US" sz="6000" b="1" dirty="0">
                <a:latin typeface="Times New Roman (Arabic)" charset="0"/>
              </a:rPr>
              <a:t>أصفق مثل داود </a:t>
            </a:r>
            <a:r>
              <a:rPr lang="ar-SA" altLang="en-US" sz="6000" b="1" dirty="0"/>
              <a:t>…</a:t>
            </a:r>
            <a:r>
              <a:rPr lang="ar-SA" altLang="en-US" sz="6000" b="1" dirty="0">
                <a:latin typeface="Times New Roman (Arabic)" charset="0"/>
              </a:rPr>
              <a:t> (2</a:t>
            </a:r>
            <a:r>
              <a:rPr lang="ar-EG" altLang="en-US" sz="6000" b="1" dirty="0">
                <a:latin typeface="Times New Roman (Arabic)" charset="0"/>
              </a:rPr>
              <a:t>)</a:t>
            </a:r>
            <a:endParaRPr lang="en-US" altLang="en-US" sz="6000" b="1" dirty="0">
              <a:solidFill>
                <a:schemeClr val="tx1"/>
              </a:solidFill>
              <a:latin typeface="Times New Roman (Arabic)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070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2246</TotalTime>
  <Words>124</Words>
  <Application>Microsoft Office PowerPoint</Application>
  <PresentationFormat>عرض على الشاشة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375</cp:revision>
  <dcterms:created xsi:type="dcterms:W3CDTF">2021-12-07T14:30:00Z</dcterms:created>
  <dcterms:modified xsi:type="dcterms:W3CDTF">2024-09-05T10:08:34Z</dcterms:modified>
</cp:coreProperties>
</file>