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56" r:id="rId4"/>
    <p:sldId id="457" r:id="rId5"/>
    <p:sldId id="458" r:id="rId6"/>
    <p:sldId id="459" r:id="rId7"/>
    <p:sldId id="46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58"/>
            <p14:sldId id="459"/>
            <p14:sldId id="46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عندما عيني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عندما عيني</a:t>
            </a:r>
          </a:p>
          <a:p>
            <a:pPr algn="ctr"/>
            <a:r>
              <a:rPr lang="ar-EG" sz="72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تنظر الـربَ</a:t>
            </a:r>
          </a:p>
          <a:p>
            <a:pPr algn="ctr"/>
            <a:r>
              <a:rPr lang="ar-EG" sz="72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عندما قلبي</a:t>
            </a:r>
          </a:p>
          <a:p>
            <a:pPr algn="ctr"/>
            <a:r>
              <a:rPr lang="ar-EG" sz="72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يــــــــلمسه</a:t>
            </a: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عندما نفسي</a:t>
            </a:r>
          </a:p>
          <a:p>
            <a:pPr algn="ctr"/>
            <a:r>
              <a:rPr lang="ar-EG" sz="80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تطلبُ الــربَ</a:t>
            </a:r>
          </a:p>
          <a:p>
            <a:pPr algn="ctr"/>
            <a:r>
              <a:rPr lang="ar-EG" sz="80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تبحـــث عنه</a:t>
            </a:r>
          </a:p>
          <a:p>
            <a:pPr algn="ctr"/>
            <a:r>
              <a:rPr lang="ar-EG" sz="80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فتجــــــــــده</a:t>
            </a: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05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يسقطَ قَيـــــــــدِي</a:t>
            </a:r>
          </a:p>
          <a:p>
            <a:pPr algn="ctr"/>
            <a:r>
              <a:rPr lang="ar-EG" sz="66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مِن يَــــــــــــــدايَّ</a:t>
            </a:r>
          </a:p>
          <a:p>
            <a:pPr algn="ctr"/>
            <a:r>
              <a:rPr lang="ar-EG" sz="66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تسقـــــــط قشــور</a:t>
            </a:r>
          </a:p>
          <a:p>
            <a:pPr algn="ctr"/>
            <a:r>
              <a:rPr lang="ar-EG" sz="66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من عـينـــــــــــاي</a:t>
            </a:r>
          </a:p>
          <a:p>
            <a:pPr algn="ctr"/>
            <a:r>
              <a:rPr lang="ar-EG" sz="66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فلا أنظر إلى سواه</a:t>
            </a: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871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أمشـــي بــــــه</a:t>
            </a:r>
          </a:p>
          <a:p>
            <a:pPr algn="ctr"/>
            <a:r>
              <a:rPr lang="ar-EG" sz="60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علىَ </a:t>
            </a:r>
            <a:r>
              <a:rPr lang="ar-EG" sz="6000" b="1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مرتفعاتي</a:t>
            </a:r>
            <a:endParaRPr lang="ar-EG" sz="6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  <a:p>
            <a:pPr algn="ctr"/>
            <a:r>
              <a:rPr lang="ar-EG" sz="60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وصحـــــــرائي</a:t>
            </a:r>
          </a:p>
          <a:p>
            <a:pPr algn="ctr"/>
            <a:r>
              <a:rPr lang="ar-EG" sz="6000" b="1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تمتـلىء</a:t>
            </a:r>
            <a:r>
              <a:rPr lang="ar-EG" sz="60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 مـــــــاء</a:t>
            </a:r>
          </a:p>
          <a:p>
            <a:pPr algn="ctr"/>
            <a:r>
              <a:rPr lang="ar-EG" sz="60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تهتــــف نفسي</a:t>
            </a:r>
          </a:p>
          <a:p>
            <a:pPr algn="ctr"/>
            <a:r>
              <a:rPr lang="ar-EG" sz="60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مــــــا أبهـــــاه</a:t>
            </a:r>
            <a:endParaRPr lang="en-US" sz="6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952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6430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EG" sz="7200" b="1" dirty="0"/>
              <a:t>هو الصخرُ الكامل </a:t>
            </a:r>
            <a:r>
              <a:rPr lang="ar-EG" sz="7200" b="1" dirty="0" err="1"/>
              <a:t>صينعَهُ</a:t>
            </a:r>
            <a:endParaRPr lang="ar-EG" sz="7200" b="1" dirty="0"/>
          </a:p>
          <a:p>
            <a:pPr algn="ctr">
              <a:lnSpc>
                <a:spcPct val="200000"/>
              </a:lnSpc>
            </a:pPr>
            <a:r>
              <a:rPr lang="ar-EG" sz="7200" b="1" dirty="0"/>
              <a:t>أعطوا العَظَمَةَ لإلهنا</a:t>
            </a:r>
            <a:endParaRPr lang="en-US" sz="7200" b="1" dirty="0"/>
          </a:p>
          <a:p>
            <a:pPr algn="ctr">
              <a:lnSpc>
                <a:spcPct val="200000"/>
              </a:lnSpc>
            </a:pP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896257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إلـه  أمانة</a:t>
            </a:r>
          </a:p>
          <a:p>
            <a:pPr algn="ctr"/>
            <a:r>
              <a:rPr lang="ar-EG" sz="80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لا جورٍ فيهِ</a:t>
            </a:r>
          </a:p>
          <a:p>
            <a:pPr algn="ctr"/>
            <a:r>
              <a:rPr lang="ar-EG" sz="80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هــوَ أبانا</a:t>
            </a:r>
          </a:p>
          <a:p>
            <a:pPr algn="ctr"/>
            <a:r>
              <a:rPr lang="ar-EG" sz="8000" b="1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1E0E"/>
                </a:solidFill>
              </a:rPr>
              <a:t>وُمنشِأُنــا</a:t>
            </a: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  <a:p>
            <a:pPr algn="ctr"/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912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2244</TotalTime>
  <Words>55</Words>
  <Application>Microsoft Office PowerPoint</Application>
  <PresentationFormat>عرض على الشاشة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375</cp:revision>
  <dcterms:created xsi:type="dcterms:W3CDTF">2021-12-07T14:30:00Z</dcterms:created>
  <dcterms:modified xsi:type="dcterms:W3CDTF">2024-09-05T10:10:21Z</dcterms:modified>
</cp:coreProperties>
</file>