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96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60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05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63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عِندَما يَكتَنِفُ النَّفسَ الظَّلام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عِندَمــا يَكتَنِفُ النَّفسَ الظَّلامْ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وَأُرَى في قَبضَةِ اللَّيلِ الرَّهيبْ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أرقُبُ الفجرَ وَفي الثَّغرِ اِبتِسَــامْ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فأرَاهُ مُشرِقــــــــاً فوقَ الصَّليبْ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yaktanefo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elnnafsa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alzzalam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qabDati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llayli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elrraheeb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arqobo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alfajra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fithaghri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ebtesam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moshreqan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I am captured by terrible darkness, I expect dawn with a smile and I see it bright on the cross.</a:t>
            </a:r>
            <a:endParaRPr lang="ar-EG" sz="3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لَستُ أخشَى أبَدَاً هَوْلَ الرَّدَى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وَبِقلبــــــــــــي قَبَسٌ مِن أمَلِ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هَذا اليَــــوْمَ مَاضٍ أو غَدَا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فتَزَوَّدْ لِلمَقــــــــامِ الأزَلــــــي</a:t>
            </a: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alrrada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qabason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alyawma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ghadan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tazawwad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maqqari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alabadi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never fear death as long as I have hope.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are leaving today or tomorrow so be prepared for the final destination.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وَإذا ما الشَّمسُ لَمَّتْ تِبرَهــــــــــا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حَوَاشي الأُفُقِ الزَّاهي الجَناحْ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خَشَعَتْ نفسي تُنـــــــــــــاجي رَبَّها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وَرَأتْ في اللَّيْلِ أسرَارَ الصَّبــــاحْ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alshamso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tebraha</a:t>
            </a:r>
            <a:br>
              <a:rPr kumimoji="0" 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hawashi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alofoqi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ezzahi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aljanah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khashaaat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tonaji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rabbaha</a:t>
            </a:r>
            <a:br>
              <a:rPr kumimoji="0" 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raat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allayli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asrara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elSSabah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the sun collects its golden rays from the bright horizon, my soul calls the Lord with submission and I see morning secrets in the night. </a:t>
            </a:r>
            <a:endParaRPr lang="ar-EG" sz="3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129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لَستُ أخشَى أبَدَاً هَوْلَ الرَّدَى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وَبِقلبــــــــــــي قَبَسٌ مِن أمَلِ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هَذا اليَــــوْمَ مَاضٍ أو غَدَا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فتَزَوَّدْ لِلمَقــــــــامِ الأزَلــــــي</a:t>
            </a: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alrrada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qabason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alyawma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ghadan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tazawwad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maqqari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alabadi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never fear death as long as I have hope.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are leaving today or tomorrow so be prepared for the final destination.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12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3</a:t>
            </a:r>
            <a:r>
              <a:rPr lang="ar-EG" sz="3600" b="1" dirty="0">
                <a:cs typeface="+mn-cs"/>
              </a:rPr>
              <a:t>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فكمَا تَجري مِيــــــاهُ الجَدْوَلِ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باِتِّجَـــــــاهِ اليَمِّ في شَدْوِ الخَريرْ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هَكذا تَشتَاقُ نفســــي لِلعَلـــــــي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فهيَ في شَوْقٍ إلى البَحْرِ الكَبيرْ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tajri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aljadwali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bettejahi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alyammi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shadwi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alkhareer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hakatha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tashtaqo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shawqen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alkabeer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 the spring waters run to the sea roaring,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soul longs for the Almighty as for the big ocean.</a:t>
            </a:r>
            <a:endParaRPr lang="ar-EG" sz="3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51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لَستُ أخشَى أبَدَاً هَوْلَ الرَّدَى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وَبِقلبــــــــــــي قَبَسٌ مِن أمَلِ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هَذا اليَــــوْمَ مَاضٍ أو غَدَا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فتَزَوَّدْ لِلمَقــــــــامِ الأزَلــــــي</a:t>
            </a: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alrrada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qabason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alyawma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ghadan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tazawwad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maqqari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alabadi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never fear death as long as I have hope.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are leaving today or tomorrow so be prepared for the final destination.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19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5134</TotalTime>
  <Words>465</Words>
  <Application>Microsoft Office PowerPoint</Application>
  <PresentationFormat>عرض على الشاشة (4:3)</PresentationFormat>
  <Paragraphs>24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506</cp:revision>
  <dcterms:created xsi:type="dcterms:W3CDTF">2021-12-07T14:30:00Z</dcterms:created>
  <dcterms:modified xsi:type="dcterms:W3CDTF">2025-02-09T08:04:35Z</dcterms:modified>
</cp:coreProperties>
</file>