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60" r:id="rId6"/>
    <p:sldId id="459" r:id="rId7"/>
    <p:sldId id="46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0"/>
            <p14:sldId id="459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عندما يكتنف النفس الظلام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755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1-</a:t>
            </a: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عندما يكتنِفُ النفسَ الظلامْ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وأُرَى في قبضةِ الليلِ الرهيبْ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أرقُبُ الفجرَ وفي الثَّغرِ ابتسامْ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فأراهُ مشرقاً فوقَ الصليبْ</a:t>
            </a:r>
            <a:br>
              <a:rPr lang="ar-EG" sz="6000" b="1" dirty="0">
                <a:solidFill>
                  <a:srgbClr val="001E0E"/>
                </a:solidFill>
              </a:rPr>
            </a:b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7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لستُ أخشى أبداً هولَ الردى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وبقلبي قبسٌ من أملِ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أنت هذا اليومَ ماضٍ أو غدا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فتزَوَّدْ للمقرِّ الأزلي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797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2-</a:t>
            </a: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وإذا ما الشمسُ لَـمَّتْ تِبرَها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54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من حواشي الأفُقُ الزاهي الجناحْ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خشَعَتْ نفسي تُناجي ربَّها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ورأتْ في الليلِ أسرارَ الصباحْ</a:t>
            </a:r>
            <a:br>
              <a:rPr lang="ar-EG" sz="6000" b="1" dirty="0">
                <a:solidFill>
                  <a:srgbClr val="001E0E"/>
                </a:solidFill>
              </a:rPr>
            </a:br>
            <a:br>
              <a:rPr lang="ar-EG" sz="6000" b="1" dirty="0">
                <a:solidFill>
                  <a:srgbClr val="001E0E"/>
                </a:solidFill>
              </a:rPr>
            </a:b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6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7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لستُ أخشى أبداً هولَ الردى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وبقلبي قبسٌ من أملِ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أنت هذا اليومَ ماضٍ أو غدا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فتزَوَّدْ للمقرِّ الأزلي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67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059"/>
            <a:ext cx="9982199" cy="616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3-</a:t>
            </a: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فكما تجري مياهُ الجدولِ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باتِّجاهِ اليَمِّ في شدوِ الخريرْ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هكذا تشتاقُ نفسي للعَلي</a:t>
            </a:r>
            <a:br>
              <a:rPr lang="ar-EG" sz="6000" b="1" dirty="0">
                <a:solidFill>
                  <a:srgbClr val="001E0E"/>
                </a:solidFill>
              </a:rPr>
            </a:br>
            <a:r>
              <a:rPr lang="ar-EG" sz="6000" b="1" i="0" dirty="0">
                <a:solidFill>
                  <a:srgbClr val="001E0E"/>
                </a:solidFill>
                <a:effectLst/>
                <a:latin typeface="Verdana" panose="020B0604030504040204" pitchFamily="34" charset="0"/>
              </a:rPr>
              <a:t>فهْي في شوقٍ إلى البحرِ الكبيرْ</a:t>
            </a: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51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7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لستُ أخشى أبداً هولَ الردى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وبقلبي قبسٌ من أملِ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أنت هذا اليومَ ماضٍ أو غدا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Verdana" panose="020B0604030504040204" pitchFamily="34" charset="0"/>
              </a:rPr>
              <a:t>فتزَوَّدْ للمقرِّ الأزلي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75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2255</TotalTime>
  <Words>151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2024-09-05T10:13:34Z</dcterms:modified>
</cp:coreProperties>
</file>