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3" r:id="rId3"/>
    <p:sldId id="324" r:id="rId4"/>
    <p:sldId id="325" r:id="rId5"/>
    <p:sldId id="334" r:id="rId6"/>
    <p:sldId id="327" r:id="rId7"/>
    <p:sldId id="335" r:id="rId8"/>
    <p:sldId id="329" r:id="rId9"/>
    <p:sldId id="336" r:id="rId10"/>
    <p:sldId id="331" r:id="rId11"/>
    <p:sldId id="337" r:id="rId12"/>
    <p:sldId id="333" r:id="rId13"/>
    <p:sldId id="33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4"/>
            <p14:sldId id="327"/>
            <p14:sldId id="335"/>
            <p14:sldId id="329"/>
            <p14:sldId id="336"/>
            <p14:sldId id="331"/>
            <p14:sldId id="337"/>
            <p14:sldId id="333"/>
            <p14:sldId id="3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39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78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81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64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52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12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8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63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43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/>
              <a:t>عَندي الكَرَامَة وِالغِنَى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5-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تعَالَ خُد مِنِّي التَّذكَرَ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مَختومَـة بدَمِّ المَغفِرَة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خُد مِنِّي تَذكَرَة لِلأبَدِيَّة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مَختومَة بالدَّمِّ ومَمضِيَّة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ettathkara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makhtoma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bdamm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elmaghfera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tathkara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makhtoma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belddam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mamDia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Come take the ticket to eternity, sealed with the blood of forgiveness and signed by Me.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6321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451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6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الكَرَامَة وِالغِنَى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تَذاكِر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لِلسَّمَـا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الوَسيط بين الله وِالنَّاس</a:t>
            </a:r>
            <a:r>
              <a:rPr lang="ar-EG" sz="42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ليسَ بأحَدٍ غِيري الخَلاص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alkarama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ghena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tathaker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lelssama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alwaseet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wennas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laysa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ahaden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gheri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alkhalaS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have wealth and might and tickets to heaven. I am the mediator between God and people, there is no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salvation but by Me.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87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937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الكَرَامَة وِالغِنَى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تَذاكِر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لِلسَّمَا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يَنبُوع يروِيك   يطَهَّر قلبَك ويعَزِّيك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alkarama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tathaker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lelssama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yanboa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yerweek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yetahhar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yeaazzeek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have wealth, might and tickets to heaven.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I have a spring to quench you,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cleanse your heart and comfort you.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2-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عِـلاج لِخَطِيِّتك</a:t>
            </a:r>
            <a:r>
              <a:rPr lang="ar-EG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سَعَادَة لِبَهجِتك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عَندي يَنبُوع مَليَان بَرَكات</a:t>
            </a:r>
            <a:r>
              <a:rPr lang="ar-EG" sz="42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حَلقي حَلاوَة كُلـِّي مُشتَهَيَات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aelaj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khatietak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bahjetak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yanboa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malian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halqi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halawa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moshtahayat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have a cure for your sin and joy to please you.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have a spring full of blessings and I have all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desires.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52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01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3-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تَعَالَ إلَيَّ أخَلَّصَك  تَعَالَ إلَيَّ أحَرَّرَك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أخَلَّصك مِن العُبُودِيَّة</a:t>
            </a:r>
            <a:r>
              <a:rPr lang="ar-EG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وَأضُمَّك لِكنيستي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المَفدِيَّة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akhallaSak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aharrarak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akhallaSak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elaobodia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waDommak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leknisti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almafdia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Come to me and I will save You, free you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and join you to My redeemed church.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145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56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cs typeface="+mn-cs"/>
              </a:rPr>
              <a:t>4-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اِفتَحْ لي قلبَك أدخُلُه   أقَدِّسُـه وأنَوَّرُه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اِفتَح لي قلبَك أدخُل فِيه   أرُشُّه بالدَّم وأنَقِّيه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eftah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adkholo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aqaddeso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wanawwaro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eftahli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albak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adkhol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feeh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arosho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beddam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wanaqqeeh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Open your heart and let me in to sanctify,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enlighten, spray it with blood and cleanse it.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89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(لِيه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لِيه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بتقَسِّــــــــــي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قلبَك لِيه)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(bet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assi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albak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laih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700" b="1" dirty="0">
              <a:solidFill>
                <a:srgbClr val="002060"/>
              </a:solidFill>
              <a:latin typeface="Calibri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Why do you harden your heart?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5156</TotalTime>
  <Words>628</Words>
  <Application>Microsoft Office PowerPoint</Application>
  <PresentationFormat>عرض على الشاشة (4:3)</PresentationFormat>
  <Paragraphs>109</Paragraphs>
  <Slides>14</Slides>
  <Notes>12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509</cp:revision>
  <dcterms:created xsi:type="dcterms:W3CDTF">2021-12-07T14:30:00Z</dcterms:created>
  <dcterms:modified xsi:type="dcterms:W3CDTF">2025-02-09T08:01:26Z</dcterms:modified>
</cp:coreProperties>
</file>