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43" r:id="rId3"/>
    <p:sldId id="456" r:id="rId4"/>
    <p:sldId id="457" r:id="rId5"/>
    <p:sldId id="466" r:id="rId6"/>
    <p:sldId id="459" r:id="rId7"/>
    <p:sldId id="467" r:id="rId8"/>
    <p:sldId id="461" r:id="rId9"/>
    <p:sldId id="468" r:id="rId10"/>
    <p:sldId id="463" r:id="rId11"/>
    <p:sldId id="469" r:id="rId12"/>
    <p:sldId id="465" r:id="rId13"/>
    <p:sldId id="470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66"/>
            <p14:sldId id="459"/>
            <p14:sldId id="467"/>
            <p14:sldId id="461"/>
            <p14:sldId id="468"/>
            <p14:sldId id="463"/>
            <p14:sldId id="469"/>
            <p14:sldId id="465"/>
            <p14:sldId id="47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عندي الكرامة والغنى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3811"/>
            <a:ext cx="9982199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altLang="en-US" sz="6600" b="1" dirty="0">
                <a:solidFill>
                  <a:srgbClr val="001E0E"/>
                </a:solidFill>
              </a:rPr>
              <a:t>تعـالـى خـُذ منـي التـذكـر</a:t>
            </a:r>
            <a:r>
              <a:rPr lang="ar-EG" altLang="en-US" sz="6600" b="1" dirty="0">
                <a:solidFill>
                  <a:srgbClr val="001E0E"/>
                </a:solidFill>
              </a:rPr>
              <a:t>ة</a:t>
            </a:r>
            <a:r>
              <a:rPr lang="ar-SA" altLang="en-US" sz="6600" b="1" dirty="0">
                <a:solidFill>
                  <a:srgbClr val="001E0E"/>
                </a:solidFill>
              </a:rPr>
              <a:t> </a:t>
            </a:r>
            <a:endParaRPr lang="ar-EG" altLang="en-US" sz="6600" b="1" dirty="0">
              <a:solidFill>
                <a:srgbClr val="001E0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en-US" sz="6600" b="1" dirty="0">
                <a:solidFill>
                  <a:srgbClr val="001E0E"/>
                </a:solidFill>
              </a:rPr>
              <a:t>مختـومـ</a:t>
            </a:r>
            <a:r>
              <a:rPr lang="ar-EG" altLang="en-US" sz="6600" b="1" dirty="0">
                <a:solidFill>
                  <a:srgbClr val="001E0E"/>
                </a:solidFill>
              </a:rPr>
              <a:t>ة</a:t>
            </a:r>
            <a:r>
              <a:rPr lang="ar-SA" altLang="en-US" sz="6600" b="1" dirty="0">
                <a:solidFill>
                  <a:srgbClr val="001E0E"/>
                </a:solidFill>
              </a:rPr>
              <a:t> بـدم المغفـر</a:t>
            </a:r>
            <a:r>
              <a:rPr lang="ar-EG" altLang="en-US" sz="6600" b="1" dirty="0">
                <a:solidFill>
                  <a:srgbClr val="001E0E"/>
                </a:solidFill>
              </a:rPr>
              <a:t>ة</a:t>
            </a:r>
          </a:p>
          <a:p>
            <a:pPr algn="ctr">
              <a:lnSpc>
                <a:spcPct val="150000"/>
              </a:lnSpc>
            </a:pPr>
            <a:r>
              <a:rPr lang="ar-SA" altLang="en-US" sz="6600" b="1" dirty="0">
                <a:solidFill>
                  <a:srgbClr val="001E0E"/>
                </a:solidFill>
              </a:rPr>
              <a:t>خـُذ منـي تـذكـره للأبـديـ</a:t>
            </a:r>
            <a:r>
              <a:rPr lang="ar-EG" altLang="en-US" sz="6600" b="1" dirty="0">
                <a:solidFill>
                  <a:srgbClr val="001E0E"/>
                </a:solidFill>
              </a:rPr>
              <a:t>ة</a:t>
            </a:r>
            <a:r>
              <a:rPr lang="ar-SA" altLang="en-US" sz="6600" b="1" dirty="0">
                <a:solidFill>
                  <a:srgbClr val="001E0E"/>
                </a:solidFill>
              </a:rPr>
              <a:t> </a:t>
            </a:r>
            <a:endParaRPr lang="ar-EG" altLang="en-US" sz="6600" b="1" dirty="0">
              <a:solidFill>
                <a:srgbClr val="001E0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en-US" sz="6600" b="1" dirty="0">
                <a:solidFill>
                  <a:srgbClr val="001E0E"/>
                </a:solidFill>
              </a:rPr>
              <a:t>مختـومـ</a:t>
            </a:r>
            <a:r>
              <a:rPr lang="ar-EG" altLang="en-US" sz="6600" b="1" dirty="0">
                <a:solidFill>
                  <a:srgbClr val="001E0E"/>
                </a:solidFill>
              </a:rPr>
              <a:t>ة</a:t>
            </a:r>
            <a:r>
              <a:rPr lang="ar-SA" altLang="en-US" sz="6600" b="1" dirty="0">
                <a:solidFill>
                  <a:srgbClr val="001E0E"/>
                </a:solidFill>
              </a:rPr>
              <a:t> بـالـدم وممضيـ</a:t>
            </a:r>
            <a:r>
              <a:rPr lang="ar-EG" altLang="en-US" sz="6600" b="1" dirty="0">
                <a:solidFill>
                  <a:srgbClr val="001E0E"/>
                </a:solidFill>
              </a:rPr>
              <a:t>ة</a:t>
            </a:r>
            <a:endParaRPr lang="en-US" altLang="en-US" sz="6600" b="1" dirty="0">
              <a:solidFill>
                <a:srgbClr val="001E0E"/>
              </a:solidFill>
            </a:endParaRPr>
          </a:p>
          <a:p>
            <a:pPr algn="ctr">
              <a:lnSpc>
                <a:spcPct val="150000"/>
              </a:lnSpc>
            </a:pP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027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altLang="en-US" sz="7200" b="1" dirty="0">
                <a:solidFill>
                  <a:srgbClr val="00582A"/>
                </a:solidFill>
              </a:rPr>
              <a:t>ليـه </a:t>
            </a:r>
            <a:r>
              <a:rPr lang="ar-SA" altLang="en-US" sz="7200" b="1" dirty="0" err="1">
                <a:solidFill>
                  <a:srgbClr val="00582A"/>
                </a:solidFill>
              </a:rPr>
              <a:t>ليـه</a:t>
            </a:r>
            <a:r>
              <a:rPr lang="ar-SA" altLang="en-US" sz="7200" b="1" dirty="0">
                <a:solidFill>
                  <a:srgbClr val="00582A"/>
                </a:solidFill>
              </a:rPr>
              <a:t> </a:t>
            </a:r>
            <a:r>
              <a:rPr lang="ar-SA" altLang="en-US" sz="7200" b="1" dirty="0" err="1">
                <a:solidFill>
                  <a:srgbClr val="00582A"/>
                </a:solidFill>
              </a:rPr>
              <a:t>بتقسـي</a:t>
            </a:r>
            <a:r>
              <a:rPr lang="ar-SA" altLang="en-US" sz="7200" b="1" dirty="0">
                <a:solidFill>
                  <a:srgbClr val="00582A"/>
                </a:solidFill>
              </a:rPr>
              <a:t> 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SA" altLang="en-US" sz="7200" b="1" dirty="0">
                <a:solidFill>
                  <a:srgbClr val="00582A"/>
                </a:solidFill>
              </a:rPr>
              <a:t>قلبـك ليـه (2)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SA" altLang="en-US" sz="7200" b="1" dirty="0" err="1">
                <a:solidFill>
                  <a:srgbClr val="00582A"/>
                </a:solidFill>
              </a:rPr>
              <a:t>بتقسـي</a:t>
            </a:r>
            <a:r>
              <a:rPr lang="ar-SA" altLang="en-US" sz="7200" b="1" dirty="0">
                <a:solidFill>
                  <a:srgbClr val="00582A"/>
                </a:solidFill>
              </a:rPr>
              <a:t> قلبـك 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SA" altLang="en-US" sz="7200" b="1" dirty="0">
                <a:solidFill>
                  <a:srgbClr val="00582A"/>
                </a:solidFill>
              </a:rPr>
              <a:t>ليـه (2)</a:t>
            </a:r>
            <a:endParaRPr lang="en-US" altLang="en-US" sz="7200" b="1" dirty="0">
              <a:solidFill>
                <a:srgbClr val="00582A"/>
              </a:solidFill>
            </a:endParaRPr>
          </a:p>
          <a:p>
            <a:pPr algn="ctr"/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201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altLang="en-US" sz="6600" b="1" dirty="0">
                <a:solidFill>
                  <a:srgbClr val="001E0E"/>
                </a:solidFill>
              </a:rPr>
              <a:t>عنـدي الكـرامـ</a:t>
            </a:r>
            <a:r>
              <a:rPr lang="ar-EG" altLang="en-US" sz="6600" b="1" dirty="0">
                <a:solidFill>
                  <a:srgbClr val="001E0E"/>
                </a:solidFill>
              </a:rPr>
              <a:t>ة</a:t>
            </a:r>
            <a:r>
              <a:rPr lang="ar-SA" altLang="en-US" sz="6600" b="1" dirty="0">
                <a:solidFill>
                  <a:srgbClr val="001E0E"/>
                </a:solidFill>
              </a:rPr>
              <a:t> والغنـى</a:t>
            </a:r>
            <a:br>
              <a:rPr lang="ar-SA" altLang="en-US" sz="6600" b="1" dirty="0">
                <a:solidFill>
                  <a:srgbClr val="001E0E"/>
                </a:solidFill>
              </a:rPr>
            </a:br>
            <a:r>
              <a:rPr lang="ar-SA" altLang="en-US" sz="6600" b="1" dirty="0">
                <a:solidFill>
                  <a:srgbClr val="001E0E"/>
                </a:solidFill>
              </a:rPr>
              <a:t> عنـدي تـذاكـِر </a:t>
            </a:r>
            <a:r>
              <a:rPr lang="ar-SA" altLang="en-US" sz="6600" b="1" dirty="0" err="1">
                <a:solidFill>
                  <a:srgbClr val="001E0E"/>
                </a:solidFill>
              </a:rPr>
              <a:t>للسمـا</a:t>
            </a:r>
            <a:endParaRPr lang="ar-EG" altLang="en-US" sz="6600" b="1" dirty="0">
              <a:solidFill>
                <a:srgbClr val="001E0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en-US" sz="6600" b="1" dirty="0">
                <a:solidFill>
                  <a:srgbClr val="001E0E"/>
                </a:solidFill>
              </a:rPr>
              <a:t>أنا الوسيـط بين الله</a:t>
            </a:r>
            <a:r>
              <a:rPr lang="ar-EG" altLang="en-US" sz="6600" b="1" dirty="0">
                <a:solidFill>
                  <a:srgbClr val="001E0E"/>
                </a:solidFill>
              </a:rPr>
              <a:t> </a:t>
            </a:r>
            <a:r>
              <a:rPr lang="ar-SA" altLang="en-US" sz="6600" b="1" dirty="0">
                <a:solidFill>
                  <a:srgbClr val="001E0E"/>
                </a:solidFill>
              </a:rPr>
              <a:t>والناس</a:t>
            </a:r>
            <a:endParaRPr lang="ar-EG" altLang="en-US" sz="6600" b="1" dirty="0">
              <a:solidFill>
                <a:srgbClr val="001E0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en-US" sz="6600" b="1" dirty="0">
                <a:solidFill>
                  <a:srgbClr val="001E0E"/>
                </a:solidFill>
              </a:rPr>
              <a:t> ليس بأحد غيري الخلاص</a:t>
            </a:r>
            <a:endParaRPr lang="en-US" altLang="en-US" sz="6600" b="1" dirty="0">
              <a:solidFill>
                <a:srgbClr val="001E0E"/>
              </a:solidFill>
            </a:endParaRPr>
          </a:p>
          <a:p>
            <a:pPr algn="ctr">
              <a:lnSpc>
                <a:spcPct val="150000"/>
              </a:lnSpc>
            </a:pP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14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altLang="en-US" sz="7200" b="1" dirty="0">
                <a:solidFill>
                  <a:srgbClr val="00582A"/>
                </a:solidFill>
              </a:rPr>
              <a:t>ليـه </a:t>
            </a:r>
            <a:r>
              <a:rPr lang="ar-SA" altLang="en-US" sz="7200" b="1" dirty="0" err="1">
                <a:solidFill>
                  <a:srgbClr val="00582A"/>
                </a:solidFill>
              </a:rPr>
              <a:t>ليـه</a:t>
            </a:r>
            <a:r>
              <a:rPr lang="ar-SA" altLang="en-US" sz="7200" b="1" dirty="0">
                <a:solidFill>
                  <a:srgbClr val="00582A"/>
                </a:solidFill>
              </a:rPr>
              <a:t> </a:t>
            </a:r>
            <a:r>
              <a:rPr lang="ar-SA" altLang="en-US" sz="7200" b="1" dirty="0" err="1">
                <a:solidFill>
                  <a:srgbClr val="00582A"/>
                </a:solidFill>
              </a:rPr>
              <a:t>بتقسـي</a:t>
            </a:r>
            <a:r>
              <a:rPr lang="ar-SA" altLang="en-US" sz="7200" b="1" dirty="0">
                <a:solidFill>
                  <a:srgbClr val="00582A"/>
                </a:solidFill>
              </a:rPr>
              <a:t> 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SA" altLang="en-US" sz="7200" b="1" dirty="0">
                <a:solidFill>
                  <a:srgbClr val="00582A"/>
                </a:solidFill>
              </a:rPr>
              <a:t>قلبـك ليـه (2)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SA" altLang="en-US" sz="7200" b="1" dirty="0" err="1">
                <a:solidFill>
                  <a:srgbClr val="00582A"/>
                </a:solidFill>
              </a:rPr>
              <a:t>بتقسـي</a:t>
            </a:r>
            <a:r>
              <a:rPr lang="ar-SA" altLang="en-US" sz="7200" b="1" dirty="0">
                <a:solidFill>
                  <a:srgbClr val="00582A"/>
                </a:solidFill>
              </a:rPr>
              <a:t> قلبـك 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SA" altLang="en-US" sz="7200" b="1" dirty="0">
                <a:solidFill>
                  <a:srgbClr val="00582A"/>
                </a:solidFill>
              </a:rPr>
              <a:t>ليـه (2)</a:t>
            </a:r>
            <a:endParaRPr lang="en-US" altLang="en-US" sz="7200" b="1" dirty="0">
              <a:solidFill>
                <a:srgbClr val="00582A"/>
              </a:solidFill>
            </a:endParaRPr>
          </a:p>
          <a:p>
            <a:pPr algn="ctr"/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390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"/>
            <a:ext cx="9982199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altLang="en-US" sz="6600" b="1" dirty="0">
                <a:solidFill>
                  <a:schemeClr val="tx1"/>
                </a:solidFill>
              </a:rPr>
              <a:t>عنـدي الكـرامـ</a:t>
            </a:r>
            <a:r>
              <a:rPr lang="ar-EG" altLang="en-US" sz="6600" b="1" dirty="0">
                <a:solidFill>
                  <a:schemeClr val="tx1"/>
                </a:solidFill>
              </a:rPr>
              <a:t>ة</a:t>
            </a:r>
            <a:r>
              <a:rPr lang="ar-SA" altLang="en-US" sz="6600" b="1" dirty="0">
                <a:solidFill>
                  <a:schemeClr val="tx1"/>
                </a:solidFill>
              </a:rPr>
              <a:t> والغنـى</a:t>
            </a:r>
            <a:br>
              <a:rPr lang="ar-SA" altLang="en-US" sz="6600" b="1" dirty="0">
                <a:solidFill>
                  <a:schemeClr val="tx1"/>
                </a:solidFill>
              </a:rPr>
            </a:br>
            <a:r>
              <a:rPr lang="ar-SA" altLang="en-US" sz="6600" b="1" dirty="0">
                <a:solidFill>
                  <a:schemeClr val="tx1"/>
                </a:solidFill>
              </a:rPr>
              <a:t> عنـدي تـذاكـِر </a:t>
            </a:r>
            <a:r>
              <a:rPr lang="ar-SA" altLang="en-US" sz="6600" b="1" dirty="0" err="1">
                <a:solidFill>
                  <a:schemeClr val="tx1"/>
                </a:solidFill>
              </a:rPr>
              <a:t>للسمـا</a:t>
            </a:r>
            <a:endParaRPr lang="ar-EG" altLang="en-US" sz="66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en-US" sz="6600" b="1" dirty="0"/>
              <a:t>عنـدي لـك ينبـوع يـرويـك </a:t>
            </a:r>
            <a:endParaRPr lang="ar-EG" altLang="en-US" sz="6600" b="1" dirty="0"/>
          </a:p>
          <a:p>
            <a:pPr algn="ctr">
              <a:lnSpc>
                <a:spcPct val="150000"/>
              </a:lnSpc>
            </a:pPr>
            <a:r>
              <a:rPr lang="ar-SA" altLang="en-US" sz="6600" b="1" dirty="0"/>
              <a:t>يطهـَر قلبـك ويعـزيـك</a:t>
            </a:r>
            <a:endParaRPr lang="en-US" altLang="en-US" sz="6600" b="1" dirty="0"/>
          </a:p>
          <a:p>
            <a:pPr algn="ctr">
              <a:lnSpc>
                <a:spcPct val="150000"/>
              </a:lnSpc>
            </a:pP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altLang="en-US" sz="7200" b="1" dirty="0">
                <a:solidFill>
                  <a:srgbClr val="00582A"/>
                </a:solidFill>
              </a:rPr>
              <a:t>ليـه </a:t>
            </a:r>
            <a:r>
              <a:rPr lang="ar-SA" altLang="en-US" sz="7200" b="1" dirty="0" err="1">
                <a:solidFill>
                  <a:srgbClr val="00582A"/>
                </a:solidFill>
              </a:rPr>
              <a:t>ليـه</a:t>
            </a:r>
            <a:r>
              <a:rPr lang="ar-SA" altLang="en-US" sz="7200" b="1" dirty="0">
                <a:solidFill>
                  <a:srgbClr val="00582A"/>
                </a:solidFill>
              </a:rPr>
              <a:t> </a:t>
            </a:r>
            <a:r>
              <a:rPr lang="ar-SA" altLang="en-US" sz="7200" b="1" dirty="0" err="1">
                <a:solidFill>
                  <a:srgbClr val="00582A"/>
                </a:solidFill>
              </a:rPr>
              <a:t>بتقسـي</a:t>
            </a:r>
            <a:r>
              <a:rPr lang="ar-SA" altLang="en-US" sz="7200" b="1" dirty="0">
                <a:solidFill>
                  <a:srgbClr val="00582A"/>
                </a:solidFill>
              </a:rPr>
              <a:t> 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SA" altLang="en-US" sz="7200" b="1" dirty="0">
                <a:solidFill>
                  <a:srgbClr val="00582A"/>
                </a:solidFill>
              </a:rPr>
              <a:t>قلبـك ليـه (2)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SA" altLang="en-US" sz="7200" b="1" dirty="0" err="1">
                <a:solidFill>
                  <a:srgbClr val="00582A"/>
                </a:solidFill>
              </a:rPr>
              <a:t>بتقسـي</a:t>
            </a:r>
            <a:r>
              <a:rPr lang="ar-SA" altLang="en-US" sz="7200" b="1" dirty="0">
                <a:solidFill>
                  <a:srgbClr val="00582A"/>
                </a:solidFill>
              </a:rPr>
              <a:t> قلبـك 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SA" altLang="en-US" sz="7200" b="1" dirty="0">
                <a:solidFill>
                  <a:srgbClr val="00582A"/>
                </a:solidFill>
              </a:rPr>
              <a:t>ليـه (2)</a:t>
            </a:r>
            <a:endParaRPr lang="en-US" altLang="en-US" sz="7200" b="1" dirty="0">
              <a:solidFill>
                <a:srgbClr val="00582A"/>
              </a:solidFill>
            </a:endParaRPr>
          </a:p>
          <a:p>
            <a:pPr algn="ctr"/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75015"/>
            <a:ext cx="9982199" cy="7268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altLang="en-US" sz="6600" b="1" dirty="0">
                <a:solidFill>
                  <a:srgbClr val="001E0E"/>
                </a:solidFill>
              </a:rPr>
              <a:t>عنـدي عـِلاج لخطيتـك</a:t>
            </a:r>
            <a:br>
              <a:rPr lang="ar-SA" altLang="en-US" sz="6600" b="1" dirty="0">
                <a:solidFill>
                  <a:srgbClr val="001E0E"/>
                </a:solidFill>
              </a:rPr>
            </a:br>
            <a:r>
              <a:rPr lang="ar-SA" altLang="en-US" sz="6600" b="1" dirty="0">
                <a:solidFill>
                  <a:srgbClr val="001E0E"/>
                </a:solidFill>
              </a:rPr>
              <a:t> عنـدي سعـاد</a:t>
            </a:r>
            <a:r>
              <a:rPr lang="ar-EG" altLang="en-US" sz="6600" b="1" dirty="0">
                <a:solidFill>
                  <a:srgbClr val="001E0E"/>
                </a:solidFill>
              </a:rPr>
              <a:t>ة</a:t>
            </a:r>
            <a:r>
              <a:rPr lang="ar-SA" altLang="en-US" sz="6600" b="1" dirty="0">
                <a:solidFill>
                  <a:srgbClr val="001E0E"/>
                </a:solidFill>
              </a:rPr>
              <a:t> لبهجتـك</a:t>
            </a:r>
            <a:endParaRPr lang="ar-EG" altLang="en-US" sz="6600" b="1" dirty="0">
              <a:solidFill>
                <a:srgbClr val="001E0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en-US" sz="6000" b="1" dirty="0">
                <a:solidFill>
                  <a:srgbClr val="001E0E"/>
                </a:solidFill>
              </a:rPr>
              <a:t>عنـدي ينبـوع مليان بـركات </a:t>
            </a:r>
            <a:endParaRPr lang="ar-EG" altLang="en-US" sz="6000" b="1" dirty="0">
              <a:solidFill>
                <a:srgbClr val="001E0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en-US" sz="6000" b="1" dirty="0">
                <a:solidFill>
                  <a:srgbClr val="001E0E"/>
                </a:solidFill>
              </a:rPr>
              <a:t>حلقي </a:t>
            </a:r>
            <a:r>
              <a:rPr lang="ar-SA" altLang="en-US" sz="6000" b="1" dirty="0" err="1">
                <a:solidFill>
                  <a:srgbClr val="001E0E"/>
                </a:solidFill>
              </a:rPr>
              <a:t>حلاو</a:t>
            </a:r>
            <a:r>
              <a:rPr lang="ar-EG" altLang="en-US" sz="6000" b="1" dirty="0">
                <a:solidFill>
                  <a:srgbClr val="001E0E"/>
                </a:solidFill>
              </a:rPr>
              <a:t>ة</a:t>
            </a:r>
            <a:r>
              <a:rPr lang="ar-SA" altLang="en-US" sz="6000" b="1" dirty="0">
                <a:solidFill>
                  <a:srgbClr val="001E0E"/>
                </a:solidFill>
              </a:rPr>
              <a:t> كـُلي مـُشتهيـات</a:t>
            </a:r>
            <a:endParaRPr lang="en-US" altLang="en-US" sz="6000" b="1" dirty="0">
              <a:solidFill>
                <a:srgbClr val="001E0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en-US" sz="6600" b="1" dirty="0">
                <a:solidFill>
                  <a:srgbClr val="001E0E"/>
                </a:solidFill>
              </a:rPr>
              <a:t> </a:t>
            </a: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768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altLang="en-US" sz="7200" b="1" dirty="0">
                <a:solidFill>
                  <a:srgbClr val="00582A"/>
                </a:solidFill>
              </a:rPr>
              <a:t>ليـه </a:t>
            </a:r>
            <a:r>
              <a:rPr lang="ar-SA" altLang="en-US" sz="7200" b="1" dirty="0" err="1">
                <a:solidFill>
                  <a:srgbClr val="00582A"/>
                </a:solidFill>
              </a:rPr>
              <a:t>ليـه</a:t>
            </a:r>
            <a:r>
              <a:rPr lang="ar-SA" altLang="en-US" sz="7200" b="1" dirty="0">
                <a:solidFill>
                  <a:srgbClr val="00582A"/>
                </a:solidFill>
              </a:rPr>
              <a:t> </a:t>
            </a:r>
            <a:r>
              <a:rPr lang="ar-SA" altLang="en-US" sz="7200" b="1" dirty="0" err="1">
                <a:solidFill>
                  <a:srgbClr val="00582A"/>
                </a:solidFill>
              </a:rPr>
              <a:t>بتقسـي</a:t>
            </a:r>
            <a:r>
              <a:rPr lang="ar-SA" altLang="en-US" sz="7200" b="1" dirty="0">
                <a:solidFill>
                  <a:srgbClr val="00582A"/>
                </a:solidFill>
              </a:rPr>
              <a:t> 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SA" altLang="en-US" sz="7200" b="1" dirty="0">
                <a:solidFill>
                  <a:srgbClr val="00582A"/>
                </a:solidFill>
              </a:rPr>
              <a:t>قلبـك ليـه (2)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SA" altLang="en-US" sz="7200" b="1" dirty="0" err="1">
                <a:solidFill>
                  <a:srgbClr val="00582A"/>
                </a:solidFill>
              </a:rPr>
              <a:t>بتقسـي</a:t>
            </a:r>
            <a:r>
              <a:rPr lang="ar-SA" altLang="en-US" sz="7200" b="1" dirty="0">
                <a:solidFill>
                  <a:srgbClr val="00582A"/>
                </a:solidFill>
              </a:rPr>
              <a:t> قلبـك 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SA" altLang="en-US" sz="7200" b="1" dirty="0">
                <a:solidFill>
                  <a:srgbClr val="00582A"/>
                </a:solidFill>
              </a:rPr>
              <a:t>ليـه (2)</a:t>
            </a:r>
            <a:endParaRPr lang="en-US" altLang="en-US" sz="7200" b="1" dirty="0">
              <a:solidFill>
                <a:srgbClr val="00582A"/>
              </a:solidFill>
            </a:endParaRPr>
          </a:p>
          <a:p>
            <a:pPr algn="ctr"/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105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7611"/>
            <a:ext cx="9982199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altLang="en-US" sz="6600" b="1" dirty="0">
                <a:solidFill>
                  <a:srgbClr val="001E0E"/>
                </a:solidFill>
              </a:rPr>
              <a:t>تعـالـى إلـيَّ أخلـَصـَك</a:t>
            </a:r>
            <a:br>
              <a:rPr lang="ar-SA" altLang="en-US" sz="6600" b="1" dirty="0">
                <a:solidFill>
                  <a:srgbClr val="001E0E"/>
                </a:solidFill>
              </a:rPr>
            </a:br>
            <a:r>
              <a:rPr lang="ar-SA" altLang="en-US" sz="6600" b="1" dirty="0">
                <a:solidFill>
                  <a:srgbClr val="001E0E"/>
                </a:solidFill>
              </a:rPr>
              <a:t> تعـالـى إلـيَّ أحـررَك</a:t>
            </a:r>
            <a:endParaRPr lang="ar-EG" altLang="en-US" sz="6600" b="1" dirty="0">
              <a:solidFill>
                <a:srgbClr val="001E0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en-US" sz="6600" b="1" dirty="0">
                <a:solidFill>
                  <a:srgbClr val="001E0E"/>
                </a:solidFill>
              </a:rPr>
              <a:t>أخلصـك مـن العبـوديـ</a:t>
            </a:r>
            <a:r>
              <a:rPr lang="ar-EG" altLang="en-US" sz="6600" b="1" dirty="0">
                <a:solidFill>
                  <a:srgbClr val="001E0E"/>
                </a:solidFill>
              </a:rPr>
              <a:t>ة</a:t>
            </a:r>
            <a:r>
              <a:rPr lang="ar-SA" altLang="en-US" sz="6600" b="1" dirty="0">
                <a:solidFill>
                  <a:srgbClr val="001E0E"/>
                </a:solidFill>
              </a:rPr>
              <a:t> </a:t>
            </a:r>
            <a:endParaRPr lang="ar-EG" altLang="en-US" sz="6600" b="1" dirty="0">
              <a:solidFill>
                <a:srgbClr val="001E0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en-US" sz="6600" b="1" dirty="0">
                <a:solidFill>
                  <a:srgbClr val="001E0E"/>
                </a:solidFill>
              </a:rPr>
              <a:t>واضـُمك لكنيستي </a:t>
            </a:r>
            <a:r>
              <a:rPr lang="ar-SA" altLang="en-US" sz="6600" b="1" dirty="0" err="1">
                <a:solidFill>
                  <a:srgbClr val="001E0E"/>
                </a:solidFill>
              </a:rPr>
              <a:t>المفدي</a:t>
            </a:r>
            <a:r>
              <a:rPr lang="ar-EG" altLang="en-US" sz="6600" b="1" dirty="0">
                <a:solidFill>
                  <a:srgbClr val="001E0E"/>
                </a:solidFill>
              </a:rPr>
              <a:t>ة</a:t>
            </a:r>
            <a:endParaRPr lang="en-US" altLang="en-US" sz="6600" b="1" dirty="0">
              <a:solidFill>
                <a:srgbClr val="001E0E"/>
              </a:solidFill>
            </a:endParaRPr>
          </a:p>
          <a:p>
            <a:pPr algn="ctr">
              <a:lnSpc>
                <a:spcPct val="150000"/>
              </a:lnSpc>
            </a:pP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740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altLang="en-US" sz="7200" b="1" dirty="0">
                <a:solidFill>
                  <a:srgbClr val="00582A"/>
                </a:solidFill>
              </a:rPr>
              <a:t>ليـه </a:t>
            </a:r>
            <a:r>
              <a:rPr lang="ar-SA" altLang="en-US" sz="7200" b="1" dirty="0" err="1">
                <a:solidFill>
                  <a:srgbClr val="00582A"/>
                </a:solidFill>
              </a:rPr>
              <a:t>ليـه</a:t>
            </a:r>
            <a:r>
              <a:rPr lang="ar-SA" altLang="en-US" sz="7200" b="1" dirty="0">
                <a:solidFill>
                  <a:srgbClr val="00582A"/>
                </a:solidFill>
              </a:rPr>
              <a:t> </a:t>
            </a:r>
            <a:r>
              <a:rPr lang="ar-SA" altLang="en-US" sz="7200" b="1" dirty="0" err="1">
                <a:solidFill>
                  <a:srgbClr val="00582A"/>
                </a:solidFill>
              </a:rPr>
              <a:t>بتقسـي</a:t>
            </a:r>
            <a:r>
              <a:rPr lang="ar-SA" altLang="en-US" sz="7200" b="1" dirty="0">
                <a:solidFill>
                  <a:srgbClr val="00582A"/>
                </a:solidFill>
              </a:rPr>
              <a:t> 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SA" altLang="en-US" sz="7200" b="1" dirty="0">
                <a:solidFill>
                  <a:srgbClr val="00582A"/>
                </a:solidFill>
              </a:rPr>
              <a:t>قلبـك ليـه (2)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SA" altLang="en-US" sz="7200" b="1" dirty="0" err="1">
                <a:solidFill>
                  <a:srgbClr val="00582A"/>
                </a:solidFill>
              </a:rPr>
              <a:t>بتقسـي</a:t>
            </a:r>
            <a:r>
              <a:rPr lang="ar-SA" altLang="en-US" sz="7200" b="1" dirty="0">
                <a:solidFill>
                  <a:srgbClr val="00582A"/>
                </a:solidFill>
              </a:rPr>
              <a:t> قلبـك 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SA" altLang="en-US" sz="7200" b="1" dirty="0">
                <a:solidFill>
                  <a:srgbClr val="00582A"/>
                </a:solidFill>
              </a:rPr>
              <a:t>ليـه (2)</a:t>
            </a:r>
            <a:endParaRPr lang="en-US" altLang="en-US" sz="7200" b="1" dirty="0">
              <a:solidFill>
                <a:srgbClr val="00582A"/>
              </a:solidFill>
            </a:endParaRPr>
          </a:p>
          <a:p>
            <a:pPr algn="ctr"/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603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43811"/>
            <a:ext cx="9982199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altLang="en-US" sz="6600" b="1" dirty="0">
                <a:solidFill>
                  <a:srgbClr val="001E0E"/>
                </a:solidFill>
              </a:rPr>
              <a:t>أفتـح لي قلبك أدخـُلـُه</a:t>
            </a:r>
            <a:br>
              <a:rPr lang="ar-SA" altLang="en-US" sz="6600" b="1" dirty="0">
                <a:solidFill>
                  <a:srgbClr val="001E0E"/>
                </a:solidFill>
              </a:rPr>
            </a:br>
            <a:r>
              <a:rPr lang="ar-SA" altLang="en-US" sz="6600" b="1" dirty="0">
                <a:solidFill>
                  <a:srgbClr val="001E0E"/>
                </a:solidFill>
              </a:rPr>
              <a:t> أقـدسـُه وأنـورُه</a:t>
            </a:r>
            <a:endParaRPr lang="ar-EG" altLang="en-US" sz="6600" b="1" dirty="0">
              <a:solidFill>
                <a:srgbClr val="001E0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en-US" sz="6600" b="1" dirty="0">
                <a:solidFill>
                  <a:srgbClr val="001E0E"/>
                </a:solidFill>
              </a:rPr>
              <a:t>أفتـح لـي قلبـك أدخـُل فيـه </a:t>
            </a:r>
            <a:endParaRPr lang="ar-EG" altLang="en-US" sz="6600" b="1" dirty="0">
              <a:solidFill>
                <a:srgbClr val="001E0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en-US" sz="6600" b="1" dirty="0">
                <a:solidFill>
                  <a:srgbClr val="001E0E"/>
                </a:solidFill>
              </a:rPr>
              <a:t>أرشـُه بـالـدم وانقيـه</a:t>
            </a:r>
            <a:endParaRPr lang="en-US" altLang="en-US" sz="6600" b="1" dirty="0">
              <a:solidFill>
                <a:srgbClr val="001E0E"/>
              </a:solidFill>
            </a:endParaRPr>
          </a:p>
          <a:p>
            <a:pPr algn="ctr">
              <a:lnSpc>
                <a:spcPct val="150000"/>
              </a:lnSpc>
            </a:pP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402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altLang="en-US" sz="7200" b="1" dirty="0">
                <a:solidFill>
                  <a:srgbClr val="00582A"/>
                </a:solidFill>
              </a:rPr>
              <a:t>ليـه </a:t>
            </a:r>
            <a:r>
              <a:rPr lang="ar-SA" altLang="en-US" sz="7200" b="1" dirty="0" err="1">
                <a:solidFill>
                  <a:srgbClr val="00582A"/>
                </a:solidFill>
              </a:rPr>
              <a:t>ليـه</a:t>
            </a:r>
            <a:r>
              <a:rPr lang="ar-SA" altLang="en-US" sz="7200" b="1" dirty="0">
                <a:solidFill>
                  <a:srgbClr val="00582A"/>
                </a:solidFill>
              </a:rPr>
              <a:t> </a:t>
            </a:r>
            <a:r>
              <a:rPr lang="ar-SA" altLang="en-US" sz="7200" b="1" dirty="0" err="1">
                <a:solidFill>
                  <a:srgbClr val="00582A"/>
                </a:solidFill>
              </a:rPr>
              <a:t>بتقسـي</a:t>
            </a:r>
            <a:r>
              <a:rPr lang="ar-SA" altLang="en-US" sz="7200" b="1" dirty="0">
                <a:solidFill>
                  <a:srgbClr val="00582A"/>
                </a:solidFill>
              </a:rPr>
              <a:t> 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SA" altLang="en-US" sz="7200" b="1" dirty="0">
                <a:solidFill>
                  <a:srgbClr val="00582A"/>
                </a:solidFill>
              </a:rPr>
              <a:t>قلبـك ليـه (2)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SA" altLang="en-US" sz="7200" b="1" dirty="0" err="1">
                <a:solidFill>
                  <a:srgbClr val="00582A"/>
                </a:solidFill>
              </a:rPr>
              <a:t>بتقسـي</a:t>
            </a:r>
            <a:r>
              <a:rPr lang="ar-SA" altLang="en-US" sz="7200" b="1" dirty="0">
                <a:solidFill>
                  <a:srgbClr val="00582A"/>
                </a:solidFill>
              </a:rPr>
              <a:t> قلبـك 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SA" altLang="en-US" sz="7200" b="1" dirty="0">
                <a:solidFill>
                  <a:srgbClr val="00582A"/>
                </a:solidFill>
              </a:rPr>
              <a:t>ليـه (2)</a:t>
            </a:r>
            <a:endParaRPr lang="en-US" altLang="en-US" sz="7200" b="1" dirty="0">
              <a:solidFill>
                <a:srgbClr val="00582A"/>
              </a:solidFill>
            </a:endParaRPr>
          </a:p>
          <a:p>
            <a:pPr algn="ctr"/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771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2266</TotalTime>
  <Words>194</Words>
  <Application>Microsoft Office PowerPoint</Application>
  <PresentationFormat>عرض على الشاشة (4:3)</PresentationFormat>
  <Paragraphs>46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376</cp:revision>
  <dcterms:created xsi:type="dcterms:W3CDTF">2021-12-07T14:30:00Z</dcterms:created>
  <dcterms:modified xsi:type="dcterms:W3CDTF">2024-09-05T10:17:31Z</dcterms:modified>
</cp:coreProperties>
</file>