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56" r:id="rId3"/>
    <p:sldId id="443" r:id="rId4"/>
    <p:sldId id="461" r:id="rId5"/>
    <p:sldId id="458" r:id="rId6"/>
    <p:sldId id="462" r:id="rId7"/>
    <p:sldId id="460" r:id="rId8"/>
    <p:sldId id="46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61"/>
            <p14:sldId id="458"/>
            <p14:sldId id="462"/>
            <p14:sldId id="460"/>
            <p14:sldId id="46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عنـدك شبعـي وسـروري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عندك شبعي وسروري 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وكلامك هو نوري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بك يرتوي فؤادي 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ما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إنت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كل احتياجي</a:t>
            </a: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01219"/>
            <a:ext cx="9982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6000" b="1" dirty="0">
                <a:latin typeface="Arial" panose="020B0604020202020204" pitchFamily="34" charset="0"/>
              </a:rPr>
              <a:t>1-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وسعادة معاك كل الأيام 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والحزن في قلبي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مالهوش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مكان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انكسر النير وصرنا أحرار</a:t>
            </a:r>
          </a:p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وروحه لروحي </a:t>
            </a: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بتحكي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أسرار</a:t>
            </a:r>
            <a:endParaRPr lang="ar-EG" sz="60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عندك شبعي وسروري 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وكلامك هو نوري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بك يرتوي فؤادي 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ما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إنت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كل احتياجي</a:t>
            </a: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382211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6600" b="1" dirty="0">
                <a:latin typeface="Arial" panose="020B0604020202020204" pitchFamily="34" charset="0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ورحمة وخير طول الأيام </a:t>
            </a:r>
          </a:p>
          <a:p>
            <a:pPr algn="ctr" rtl="1"/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معايا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ماشيين على الدوام</a:t>
            </a:r>
            <a:br>
              <a:rPr lang="ar-EG" sz="6600" b="1" dirty="0"/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</a:rPr>
              <a:t>معايا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 في الرحلة هو ضمان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وبأنسى في قربه أي آلام</a:t>
            </a: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43194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عندك شبعي وسروري 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وكلامك هو نوري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بك يرتوي فؤادي 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ما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إنت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كل احتياجي</a:t>
            </a: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33933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81000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en-US" sz="6600" b="1" dirty="0">
                <a:latin typeface="Arial" panose="020B0604020202020204" pitchFamily="34" charset="0"/>
              </a:rPr>
              <a:t>3-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ويرفع عني كل أمراضي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ويجدد كالنسر شبابي</a:t>
            </a:r>
            <a:br>
              <a:rPr lang="ar-EG" sz="6600" b="1" dirty="0"/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وبالأفراح يغمر أيامي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ويزيل أحزاني وأتعابي</a:t>
            </a:r>
            <a:endParaRPr lang="ar-EG" sz="66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359097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05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  <a:latin typeface="Helvetica Neue"/>
              </a:rPr>
              <a:t>القرار: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عندك شبعي وسروري 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وكلامك هو نوري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بك يرتوي فؤادي </a:t>
            </a:r>
            <a:endParaRPr lang="en-US" sz="6600" b="1" i="0" dirty="0">
              <a:solidFill>
                <a:srgbClr val="00582A"/>
              </a:solidFill>
              <a:effectLst/>
              <a:latin typeface="Helvetica Neue"/>
            </a:endParaRPr>
          </a:p>
          <a:p>
            <a:pPr algn="ctr" rtl="1"/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ما </a:t>
            </a:r>
            <a:r>
              <a:rPr lang="ar-EG" sz="6600" b="1" i="0" dirty="0" err="1">
                <a:solidFill>
                  <a:srgbClr val="00582A"/>
                </a:solidFill>
                <a:effectLst/>
                <a:latin typeface="Helvetica Neue"/>
              </a:rPr>
              <a:t>إنت</a:t>
            </a:r>
            <a:r>
              <a:rPr lang="ar-EG" sz="6600" b="1" i="0" dirty="0">
                <a:solidFill>
                  <a:srgbClr val="00582A"/>
                </a:solidFill>
                <a:effectLst/>
                <a:latin typeface="Helvetica Neue"/>
              </a:rPr>
              <a:t> كل احتياجي</a:t>
            </a:r>
            <a:endParaRPr lang="ar-EG" sz="66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260115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2243</TotalTime>
  <Words>123</Words>
  <Application>Microsoft Office PowerPoint</Application>
  <PresentationFormat>عرض على الشاشة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374</cp:revision>
  <dcterms:created xsi:type="dcterms:W3CDTF">2021-12-07T14:30:00Z</dcterms:created>
  <dcterms:modified xsi:type="dcterms:W3CDTF">2024-09-04T11:19:25Z</dcterms:modified>
</cp:coreProperties>
</file>