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عنـدك شبعـي وسـروري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عندك شبعي وسروري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وكلامك هو نوري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بك يرتوي فؤادي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كل احتياجي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012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000" b="1" dirty="0">
                <a:latin typeface="Arial" panose="020B0604020202020204" pitchFamily="34" charset="0"/>
              </a:rPr>
              <a:t>1-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وسعادة معاك كل الأيام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والحزن في قلبي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مالهوش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مكان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انكسر النير وصرنا أحرار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وروحه لروحي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بتحكي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أسرار</a:t>
            </a:r>
            <a:endParaRPr lang="ar-EG" sz="6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عندك شبعي وسروري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وكلامك هو نوري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بك يرتوي فؤادي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كل احتياجي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82211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>
                <a:latin typeface="Arial" panose="020B0604020202020204" pitchFamily="34" charset="0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ورحمة وخير طول الأيام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ماشيين على الدوام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الرحلة هو ضمان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وبأنسى في قربه أي آلام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3194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عندك شبعي وسروري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وكلامك هو نوري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بك يرتوي فؤادي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كل احتياجي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33933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>
                <a:latin typeface="Arial" panose="020B0604020202020204" pitchFamily="34" charset="0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ويرفع عني كل أمراضي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ويجدد كالنسر شبابي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وبالأفراح يغمر أيامي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ويزيل أحزاني وأتعابي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59097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عندك شبعي وسروري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وكلامك هو نوري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بك يرتوي فؤادي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كل احتياجي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6011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2243</TotalTime>
  <Words>123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2024-09-04T11:19:25Z</dcterms:modified>
</cp:coreProperties>
</file>