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5" r:id="rId6"/>
    <p:sldId id="458" r:id="rId7"/>
    <p:sldId id="45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5"/>
            <p14:sldId id="458"/>
            <p14:sldId id="45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عنـدمـا تـُدمـي رجلـيَّ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عندما تدمى رجليَّ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بأشواك الطريق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عندما يغمر قلبي ضيق ٌ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فـــوق ضيـــــق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أرفع عيني إليك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أضع الأمر لديك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تغمرني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jomhuria"/>
              </a:rPr>
              <a:t>تعزياتكْ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يفرحُ قلبي لديك</a:t>
            </a: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أنسى كل ما جرى لي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أنسى أتعابَ الطريق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أمضي أشدو لا أبالي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أشكر في كل ضيق</a:t>
            </a:r>
          </a:p>
        </p:txBody>
      </p:sp>
    </p:spTree>
    <p:extLst>
      <p:ext uri="{BB962C8B-B14F-4D97-AF65-F5344CB8AC3E}">
        <p14:creationId xmlns:p14="http://schemas.microsoft.com/office/powerpoint/2010/main" val="339579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عندما ألقى سجينا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في فراش المرض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عندما لا يبقى حولي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خلٌّ يرثي لي</a:t>
            </a:r>
          </a:p>
          <a:p>
            <a:pPr algn="ctr" rtl="1"/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996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أرفع عيني إليك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أضع الأمر لديك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تغمرني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jomhuria"/>
              </a:rPr>
              <a:t>تعزياتكْ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يفرحُ قلبي لديك</a:t>
            </a:r>
          </a:p>
        </p:txBody>
      </p:sp>
    </p:spTree>
    <p:extLst>
      <p:ext uri="{BB962C8B-B14F-4D97-AF65-F5344CB8AC3E}">
        <p14:creationId xmlns:p14="http://schemas.microsoft.com/office/powerpoint/2010/main" val="186032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أنسى كلَّ ذي الآلامِ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أنسى ثقلَ مرضي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قلبي يهتفْ مطمئنا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خيرك يتبعني</a:t>
            </a:r>
          </a:p>
        </p:txBody>
      </p:sp>
    </p:spTree>
    <p:extLst>
      <p:ext uri="{BB962C8B-B14F-4D97-AF65-F5344CB8AC3E}">
        <p14:creationId xmlns:p14="http://schemas.microsoft.com/office/powerpoint/2010/main" val="344700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</TotalTime>
  <Words>86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2024-09-05T10:02:29Z</dcterms:modified>
</cp:coreProperties>
</file>