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56" r:id="rId4"/>
    <p:sldId id="457" r:id="rId5"/>
    <p:sldId id="460" r:id="rId6"/>
    <p:sldId id="459" r:id="rId7"/>
    <p:sldId id="46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57"/>
            <p14:sldId id="460"/>
            <p14:sldId id="459"/>
            <p14:sldId id="46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12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عني سمر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1-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ما اعجب حب الفادي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من قد صلب من اجلي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ثم سكب الدم طوعا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لفداء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خاطيء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مثلي</a:t>
            </a: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309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عني سمر بالصليب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ومن اجلي مات الحبيب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فقد سيق كشاة من اجلي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مات عني سمر بالصليب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058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2-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ومجروح من اجل اثمي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ذلك الفادي الحبيب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وبجلدتــــــه شفيت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له من حب عجيب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386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309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عني سمر بالصليب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ومن اجلي مات الحبيب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فقد سيق كشاة من اجلي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مات عني سمر بالصليب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330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401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3-</a:t>
            </a:r>
            <a:br>
              <a:rPr lang="ar-EG" sz="7200" b="1" dirty="0"/>
            </a:br>
            <a:r>
              <a:rPr lang="ar-EG" sz="7200" b="1" dirty="0">
                <a:effectLst/>
              </a:rPr>
              <a:t>هكذا بذل دمه لفدانا</a:t>
            </a:r>
          </a:p>
          <a:p>
            <a:pPr algn="ctr" rtl="1"/>
            <a:r>
              <a:rPr lang="ar-EG" sz="7200" b="1" dirty="0">
                <a:effectLst/>
              </a:rPr>
              <a:t> </a:t>
            </a:r>
            <a:r>
              <a:rPr lang="ar-EG" sz="7200" b="1">
                <a:effectLst/>
              </a:rPr>
              <a:t>من الآثام </a:t>
            </a:r>
            <a:r>
              <a:rPr lang="ar-EG" sz="7200" b="1" dirty="0">
                <a:effectLst/>
              </a:rPr>
              <a:t>ومضى </a:t>
            </a:r>
          </a:p>
          <a:p>
            <a:pPr algn="ctr" rtl="1"/>
            <a:r>
              <a:rPr lang="ar-EG" sz="7200" b="1" dirty="0">
                <a:effectLst/>
              </a:rPr>
              <a:t>ليعد بيتـــــا فيه</a:t>
            </a:r>
          </a:p>
          <a:p>
            <a:pPr algn="ctr" rtl="1"/>
            <a:r>
              <a:rPr lang="ar-EG" sz="7200" b="1" dirty="0">
                <a:effectLst/>
              </a:rPr>
              <a:t> نحيا على الدوام</a:t>
            </a:r>
          </a:p>
          <a:p>
            <a:br>
              <a:rPr lang="ar-EG" sz="7200" b="1" dirty="0">
                <a:effectLst/>
              </a:rPr>
            </a:b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424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309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عني سمر بالصليب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ومن اجلي مات الحبيب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فقد سيق كشاة من اجلي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مات عني سمر بالصليب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966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2246</TotalTime>
  <Words>127</Words>
  <Application>Microsoft Office PowerPoint</Application>
  <PresentationFormat>عرض على الشاشة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377</cp:revision>
  <dcterms:created xsi:type="dcterms:W3CDTF">2021-12-07T14:30:00Z</dcterms:created>
  <dcterms:modified xsi:type="dcterms:W3CDTF">2024-08-29T07:44:55Z</dcterms:modified>
</cp:coreProperties>
</file>