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عني سمر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ما اعجب حب الفادي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من قد صلب من اجلي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ثم سكب الدم طوعا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لفداء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خاطيء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مثلي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عني سمر بالصليب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ومن اجلي مات الحبيب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فقد سيق كشاة من اجلي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مات عني سمر بالصليب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ومجروح من اجل اثمي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ذلك الفادي الحبيب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وبجلدتــــــه شفيت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له من حب عجيب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8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عني سمر بالصليب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ومن اجلي مات الحبيب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فقد سيق كشاة من اجلي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مات عني سمر بالصليب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33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7200" b="1" dirty="0"/>
            </a:br>
            <a:r>
              <a:rPr lang="ar-EG" sz="7200" b="1" dirty="0">
                <a:effectLst/>
              </a:rPr>
              <a:t>هكذا بذل دمه لفدانا</a:t>
            </a:r>
          </a:p>
          <a:p>
            <a:pPr algn="ctr" rtl="1"/>
            <a:r>
              <a:rPr lang="ar-EG" sz="7200" b="1" dirty="0">
                <a:effectLst/>
              </a:rPr>
              <a:t> </a:t>
            </a:r>
            <a:r>
              <a:rPr lang="ar-EG" sz="7200" b="1">
                <a:effectLst/>
              </a:rPr>
              <a:t>من الآثام </a:t>
            </a:r>
            <a:r>
              <a:rPr lang="ar-EG" sz="7200" b="1" dirty="0">
                <a:effectLst/>
              </a:rPr>
              <a:t>ومضى </a:t>
            </a:r>
          </a:p>
          <a:p>
            <a:pPr algn="ctr" rtl="1"/>
            <a:r>
              <a:rPr lang="ar-EG" sz="7200" b="1" dirty="0">
                <a:effectLst/>
              </a:rPr>
              <a:t>ليعد بيتـــــا فيه</a:t>
            </a:r>
          </a:p>
          <a:p>
            <a:pPr algn="ctr" rtl="1"/>
            <a:r>
              <a:rPr lang="ar-EG" sz="7200" b="1" dirty="0">
                <a:effectLst/>
              </a:rPr>
              <a:t> نحيا على الدوام</a:t>
            </a:r>
          </a:p>
          <a:p>
            <a:br>
              <a:rPr lang="ar-EG" sz="7200" b="1" dirty="0">
                <a:effectLst/>
              </a:rPr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2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عني سمر بالصليب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ومن اجلي مات الحبيب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فقد سيق كشاة من اجلي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مات عني سمر بالصليب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96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127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2024-08-29T07:44:55Z</dcterms:modified>
</cp:coreProperties>
</file>