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34" r:id="rId5"/>
    <p:sldId id="335" r:id="rId6"/>
    <p:sldId id="325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34"/>
            <p14:sldId id="335"/>
            <p14:sldId id="325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78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43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94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4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عَنِّي قَضَى يَسوعُ رَبِّي خَارِجَ الأسوارِ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1-</a:t>
            </a:r>
            <a:endParaRPr lang="ar-EG" sz="2400" b="1" dirty="0">
              <a:cs typeface="+mn-cs"/>
            </a:endParaRPr>
          </a:p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عَنِّي قَضَى يَسوعُ رَبِّي خَارِجَ الأسوار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لأجلي أخلَى نفسَهُ وَمَاتَ باِختِيَـــــــــــــار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فظُلمَتـــــــي قد بَدَّدَ وَلَيْلــــــــــــــــيَ أنار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kharej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alaswar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ajli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akhla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bekhtiar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zolmati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baddada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laylia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anar</a:t>
            </a:r>
            <a:br>
              <a:rPr kumimoji="0" lang="ar-EG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ar-EG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Jesus, the righteous God, died for me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willingly outside the walls. He removed the darkness and lit my night.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بمَجدِهِ كَلَّلَنــــــــــــي  أزَالَ عَنِّي العَـــار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وَكُلَّ دَيني قد وَفَــــى   هَذا الإلَهُ البَــــــار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majdehi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kallalani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azala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dayni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wafa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hatha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alelaho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albar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He crowned me with His glory and paid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all my debt.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cs typeface="+mn-cs"/>
              </a:rPr>
              <a:t>2-</a:t>
            </a:r>
          </a:p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جُرحِي صَبَّ سَيِّدِي زَيْتاً وَخَمرَةً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وَقالَ لي بلُطفِــــــــــــهِ لا تَخشَ كُربَةً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كَنزَاً لَهُ غَدَوْتُ إذ قَبَلتُ نِعْمَـــــــــــةً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jorhi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Sabba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sayedi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zaytan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khamratan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li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lotfehi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takhsha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korbatan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kanzan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ghadawto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eth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qabelto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neamatan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My Master poured oil and wine in my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wound and assured me. I accepted His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grace and joy during troubles.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50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وَسطِ أتعَــــــــابِ الحَيَاةِ أزدَادُ بَهجَةً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يُبيدُ قوَّة َ العُتــــــــــاةِ يَفِيضُ رَحمَــــــةً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wasti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ataabi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alhayati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azdado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bahjatan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yobeedo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qowat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alaotah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yafeeDo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rahmatan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He destroys the power of the cruel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and pours mercy and joy on me.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14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cs typeface="+mn-cs"/>
              </a:rPr>
              <a:t>3</a:t>
            </a:r>
            <a:r>
              <a:rPr lang="ar-EG" sz="3200" b="1" dirty="0">
                <a:cs typeface="+mn-cs"/>
              </a:rPr>
              <a:t>-</a:t>
            </a:r>
          </a:p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مَرآهُ يُبهِجُ الحَشَا في مَخدَعِ الصَّلاة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فَحُبُّهُ يَحصُرُني أعيشُ في رِضَــــــاه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 عَالَمِي فُطِمتُ لَستُ أبتَغِي سِوَاه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maraaho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yobhejo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alhasha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makhdaai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elSSalah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hobboho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yahSoroni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aaeesho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reDah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aalami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fotemto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lasto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abtaghi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sewah</a:t>
            </a:r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7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rejoice when I see Him at my prayers.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His love captures me. I live for Him,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thanking Him all my life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96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فكُلُّ شَهــــــــوَتي هوَ وَقلبي قد سَبَاه</a:t>
            </a:r>
            <a:br>
              <a:rPr kumimoji="0" lang="ar-EG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فكَم يَلَذُّ حَمدُهُ  عَلى مَدَى الحَيَـــــــاة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shahwati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sabah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fakam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yalaththo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hamdoho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alhayah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He is all my desire and I enjoy praising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Him all my life.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232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5548</TotalTime>
  <Words>357</Words>
  <Application>Microsoft Office PowerPoint</Application>
  <PresentationFormat>عرض على الشاشة (4:3)</PresentationFormat>
  <Paragraphs>50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513</cp:revision>
  <dcterms:created xsi:type="dcterms:W3CDTF">2021-12-07T14:30:00Z</dcterms:created>
  <dcterms:modified xsi:type="dcterms:W3CDTF">2025-02-08T12:30:40Z</dcterms:modified>
</cp:coreProperties>
</file>