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63" r:id="rId3"/>
    <p:sldId id="443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63"/>
            <p14:sldId id="443"/>
            <p14:sldId id="456"/>
            <p14:sldId id="457"/>
            <p14:sldId id="458"/>
            <p14:sldId id="459"/>
            <p14:sldId id="460"/>
            <p14:sldId id="461"/>
            <p14:sldId id="46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عني قضى يسوع ربي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فكم يلذ حمده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على مدى الحياة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756654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عني قضى يسوع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ربي خارج الأسوار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لأجلي أخلى نفسه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ومات باختيار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0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990600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لظلمتي قد بدد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>
                <a:solidFill>
                  <a:srgbClr val="001E0E"/>
                </a:solidFill>
                <a:effectLst/>
                <a:latin typeface="jomhuria"/>
              </a:rPr>
              <a:t>وليلي 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أنار</a:t>
            </a:r>
          </a:p>
          <a:p>
            <a:pPr algn="ctr">
              <a:lnSpc>
                <a:spcPct val="150000"/>
              </a:lnSpc>
            </a:pP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بمجده كللني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أزال عني العار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وكل ديني قد وفى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هذا الإله البار</a:t>
            </a: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في جرحي صب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سيدي زيتا وخمرا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وقال لي بلطفه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لا تخشى كربتا</a:t>
            </a:r>
          </a:p>
        </p:txBody>
      </p:sp>
    </p:spTree>
    <p:extLst>
      <p:ext uri="{BB962C8B-B14F-4D97-AF65-F5344CB8AC3E}">
        <p14:creationId xmlns:p14="http://schemas.microsoft.com/office/powerpoint/2010/main" val="1271871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وقال لي بلطفه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لا تخشى كربتا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كنزا له غدوت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إذ قبلت نعمتا</a:t>
            </a:r>
          </a:p>
        </p:txBody>
      </p:sp>
    </p:spTree>
    <p:extLst>
      <p:ext uri="{BB962C8B-B14F-4D97-AF65-F5344CB8AC3E}">
        <p14:creationId xmlns:p14="http://schemas.microsoft.com/office/powerpoint/2010/main" val="1996952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في وسط أتعاب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الحياة ازداد بهجتا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يبيد قوة العدوى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يفيض رحمتا</a:t>
            </a:r>
          </a:p>
        </p:txBody>
      </p:sp>
    </p:spTree>
    <p:extLst>
      <p:ext uri="{BB962C8B-B14F-4D97-AF65-F5344CB8AC3E}">
        <p14:creationId xmlns:p14="http://schemas.microsoft.com/office/powerpoint/2010/main" val="1245574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مرأه يبهج الحشى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في مخدع الصلاة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فحبه يحصرني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أعيش رضاه</a:t>
            </a:r>
          </a:p>
        </p:txBody>
      </p:sp>
    </p:spTree>
    <p:extLst>
      <p:ext uri="{BB962C8B-B14F-4D97-AF65-F5344CB8AC3E}">
        <p14:creationId xmlns:p14="http://schemas.microsoft.com/office/powerpoint/2010/main" val="3556151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عن عالم فتنت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لست أبتغي سواه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فكل شهوتي هو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وقلبي قد سبى</a:t>
            </a:r>
          </a:p>
        </p:txBody>
      </p:sp>
    </p:spTree>
    <p:extLst>
      <p:ext uri="{BB962C8B-B14F-4D97-AF65-F5344CB8AC3E}">
        <p14:creationId xmlns:p14="http://schemas.microsoft.com/office/powerpoint/2010/main" val="1970111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2248</TotalTime>
  <Words>107</Words>
  <Application>Microsoft Office PowerPoint</Application>
  <PresentationFormat>عرض على الشاشة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375</cp:revision>
  <dcterms:created xsi:type="dcterms:W3CDTF">2021-12-07T14:30:00Z</dcterms:created>
  <dcterms:modified xsi:type="dcterms:W3CDTF">2024-09-05T10:20:51Z</dcterms:modified>
</cp:coreProperties>
</file>