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عود يا ربي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يا ربي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بقوتــك فينا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</a:t>
            </a:r>
            <a:r>
              <a:rPr lang="ar-EG" sz="8000" b="1" dirty="0" err="1">
                <a:solidFill>
                  <a:srgbClr val="00582A"/>
                </a:solidFill>
              </a:rPr>
              <a:t>وإملأ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كـل أوانينا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عود </a:t>
            </a:r>
            <a:r>
              <a:rPr lang="ar-EG" sz="80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وإملأنا</a:t>
            </a:r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 قوة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وغيــرة </a:t>
            </a:r>
            <a:r>
              <a:rPr lang="ar-EG" sz="80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لإسمــك</a:t>
            </a:r>
            <a:endParaRPr lang="ar-EG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  <a:p>
            <a:pPr algn="ctr"/>
            <a:r>
              <a:rPr lang="ar-EG" sz="80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إطلقنـــا</a:t>
            </a:r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 </a:t>
            </a:r>
            <a:r>
              <a:rPr lang="ar-EG" sz="80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وإرسلنــا</a:t>
            </a:r>
            <a:endParaRPr lang="ar-EG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نشهد عن شخصك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  <a:p>
            <a:pPr algn="ctr"/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يا ربي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بقوتــك فينا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</a:t>
            </a:r>
            <a:r>
              <a:rPr lang="ar-EG" sz="8000" b="1" dirty="0" err="1">
                <a:solidFill>
                  <a:srgbClr val="00582A"/>
                </a:solidFill>
              </a:rPr>
              <a:t>وإملأ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كـل أوانينا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90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8242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عود </a:t>
            </a:r>
            <a:r>
              <a:rPr lang="ar-EG" sz="80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وإرسل</a:t>
            </a:r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 نيرانك</a:t>
            </a:r>
          </a:p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بنهضــة  وسطينــا</a:t>
            </a:r>
          </a:p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 بحبك وسلامك</a:t>
            </a:r>
          </a:p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اغمرنا  يا فادينا</a:t>
            </a:r>
            <a:endParaRPr lang="en-US" sz="8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  <a:p>
            <a:pPr algn="ctr"/>
            <a:endParaRPr lang="en-US" sz="8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0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يا ربي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بقوتــك فينا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</a:t>
            </a:r>
            <a:r>
              <a:rPr lang="ar-EG" sz="8000" b="1" dirty="0" err="1">
                <a:solidFill>
                  <a:srgbClr val="00582A"/>
                </a:solidFill>
              </a:rPr>
              <a:t>وإملأ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كـل أوانينا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6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عود واقبل كرامـة</a:t>
            </a:r>
          </a:p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ومجــد يــا قدوس</a:t>
            </a:r>
          </a:p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تعالى حقق وعـدك</a:t>
            </a:r>
          </a:p>
          <a:p>
            <a:pPr algn="ctr"/>
            <a:r>
              <a:rPr lang="ar-EG" sz="8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وامــــــلك النفـوس</a:t>
            </a:r>
            <a:endParaRPr lang="en-US" sz="8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يا ربي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بقوتــك فينا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عود </a:t>
            </a:r>
            <a:r>
              <a:rPr lang="ar-EG" sz="8000" b="1" dirty="0" err="1">
                <a:solidFill>
                  <a:srgbClr val="00582A"/>
                </a:solidFill>
              </a:rPr>
              <a:t>وإملأ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كـل أوانينا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2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</TotalTime>
  <Words>72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2024-09-05T10:22:43Z</dcterms:modified>
</cp:coreProperties>
</file>