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56" r:id="rId3"/>
    <p:sldId id="443" r:id="rId4"/>
    <p:sldId id="461" r:id="rId5"/>
    <p:sldId id="458" r:id="rId6"/>
    <p:sldId id="462" r:id="rId7"/>
    <p:sldId id="460" r:id="rId8"/>
    <p:sldId id="46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61"/>
            <p14:sldId id="458"/>
            <p14:sldId id="462"/>
            <p14:sldId id="460"/>
            <p14:sldId id="4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عوض عن أيام الماضي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2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  <a:latin typeface="Helvetica Neue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عوض عن أيام الماضي </a:t>
            </a:r>
          </a:p>
          <a:p>
            <a:pPr algn="ctr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إللي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أكلها جراد الوادي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وأديني عمر أشهد فيه عنك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وعن حبك لي يا فادي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50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نادم على سنين راحت </a:t>
            </a:r>
          </a:p>
          <a:p>
            <a:pPr algn="ctr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ماشفتش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فيها إلا طموحي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ودموعي فيها الأنا فاحت </a:t>
            </a:r>
          </a:p>
          <a:p>
            <a:pPr algn="ctr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وإنت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بتشفي جروحي</a:t>
            </a:r>
            <a:br>
              <a:rPr lang="ar-EG" sz="6600" b="1" dirty="0"/>
            </a:br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2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  <a:latin typeface="Helvetica Neue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عوض عن أيام الماضي </a:t>
            </a:r>
          </a:p>
          <a:p>
            <a:pPr algn="ctr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إللي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أكلها جراد الوادي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وأديني عمر أشهد فيه عنك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وعن حبك لي يا فادي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54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451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ماكفاية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 نفسي كفاية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قولي بعزه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كفاية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ولا خلاصه رخص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جوايا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وقصة صلبه صارت لي حكاية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98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2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  <a:latin typeface="Helvetica Neue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عوض عن أيام الماضي </a:t>
            </a:r>
          </a:p>
          <a:p>
            <a:pPr algn="ctr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إللي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أكلها جراد الوادي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وأديني عمر أشهد فيه عنك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وعن حبك لي يا فادي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9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0303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ايه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يستاهل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بعدي عنك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وحرمان قلبي من حبك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العالم ولا كل كنوزه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بتساوي لحظات بقربك</a:t>
            </a:r>
          </a:p>
          <a:p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00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2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  <a:latin typeface="Helvetica Neue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عوض عن أيام الماضي </a:t>
            </a:r>
          </a:p>
          <a:p>
            <a:pPr algn="ctr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إللي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أكلها جراد الوادي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وأديني عمر أشهد فيه عنك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وعن حبك لي يا فادي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3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</TotalTime>
  <Words>162</Words>
  <Application>Microsoft Office PowerPoint</Application>
  <PresentationFormat>عرض على الشاشة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2024-09-05T10:26:12Z</dcterms:modified>
</cp:coreProperties>
</file>