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5" r:id="rId2"/>
    <p:sldId id="323" r:id="rId3"/>
    <p:sldId id="293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7" autoAdjust="0"/>
    <p:restoredTop sz="94660"/>
  </p:normalViewPr>
  <p:slideViewPr>
    <p:cSldViewPr>
      <p:cViewPr varScale="1">
        <p:scale>
          <a:sx n="75" d="100"/>
          <a:sy n="75" d="100"/>
        </p:scale>
        <p:origin x="60" y="3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/>
            <a:r>
              <a:rPr lang="ar-EG" sz="6000" b="1" dirty="0"/>
              <a:t>عِيد مِيلاد سَعيد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عِيد مِيلاد سَعيد   عِيد مِيلاد مَجيد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عِيد مِيلاد فادينا   هوَ أعظَم عِيد</a:t>
            </a:r>
          </a:p>
          <a:p>
            <a:pPr rtl="1"/>
            <a:br>
              <a:rPr kumimoji="0" lang="ar-EG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aeed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milad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saaeed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 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aeed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milad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majeed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aeed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milad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fadina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 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hoa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aazam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aeed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itchFamily="18" charset="0"/>
            </a:endParaRPr>
          </a:p>
          <a:p>
            <a:pPr rtl="1"/>
            <a:endParaRPr lang="ar-EG" sz="900" b="1" dirty="0">
              <a:solidFill>
                <a:prstClr val="black"/>
              </a:solidFill>
              <a:latin typeface="Calibri"/>
              <a:cs typeface="Times New Roman" pitchFamily="18" charset="0"/>
            </a:endParaRPr>
          </a:p>
          <a:p>
            <a:pPr rtl="1"/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itchFamily="18" charset="0"/>
            </a:endParaRPr>
          </a:p>
          <a:p>
            <a:pPr rtl="1"/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Happy birthday to our redeemer.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His birthday is the greatest day.</a:t>
            </a:r>
            <a:endParaRPr lang="ar-EG" sz="24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5165</TotalTime>
  <Words>48</Words>
  <Application>Microsoft Office PowerPoint</Application>
  <PresentationFormat>عرض على الشاشة (4:3)</PresentationFormat>
  <Paragraphs>9</Paragraphs>
  <Slides>3</Slides>
  <Notes>1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512</cp:revision>
  <dcterms:created xsi:type="dcterms:W3CDTF">2021-12-07T14:30:00Z</dcterms:created>
  <dcterms:modified xsi:type="dcterms:W3CDTF">2025-02-08T12:21:41Z</dcterms:modified>
</cp:coreProperties>
</file>