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عِيد مِيلاد سَعيد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عِيد مِيلاد سَعيد   عِيد مِيلاد مَجيد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عِيد مِيلاد فادينا   هوَ أعظَم عِيد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milad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saaeed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milad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majeed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milad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fadina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aeed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Happy birthday to our redeemer.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His birthday is the greatest day.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5165</TotalTime>
  <Words>48</Words>
  <Application>Microsoft Office PowerPoint</Application>
  <PresentationFormat>عرض على الشاشة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512</cp:revision>
  <dcterms:created xsi:type="dcterms:W3CDTF">2021-12-07T14:30:00Z</dcterms:created>
  <dcterms:modified xsi:type="dcterms:W3CDTF">2025-02-08T12:21:41Z</dcterms:modified>
</cp:coreProperties>
</file>