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عيد ميلاد سعيد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68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SA" altLang="en-US" sz="80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عيد ميلاد سعيد</a:t>
            </a:r>
            <a:endParaRPr lang="ar-EG" altLang="en-US" sz="80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  <a:p>
            <a:pPr algn="ctr"/>
            <a:r>
              <a:rPr lang="ar-SA" altLang="en-US" sz="80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عيد ميلاد </a:t>
            </a:r>
            <a:r>
              <a:rPr lang="ar-EG" altLang="en-US" sz="80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مجيد</a:t>
            </a:r>
          </a:p>
          <a:p>
            <a:pPr algn="ctr"/>
            <a:r>
              <a:rPr lang="ar-SA" altLang="en-US" sz="80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عيد ميلاد فادينا</a:t>
            </a:r>
            <a:endParaRPr lang="en-US" altLang="en-US" sz="80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  <a:p>
            <a:pPr algn="ctr"/>
            <a:r>
              <a:rPr lang="ar-SA" altLang="en-US" sz="80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هو أعظم عيد</a:t>
            </a:r>
            <a:endParaRPr lang="en-US" altLang="en-US" sz="88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  <a:p>
            <a:pPr algn="ctr"/>
            <a:endParaRPr lang="en-US" altLang="en-US" sz="80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  <a:p>
            <a:pPr algn="ctr" rtl="0"/>
            <a:endParaRPr lang="en-US" altLang="en-US" sz="80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330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SA" altLang="en-US" sz="8000" b="1" dirty="0">
                <a:solidFill>
                  <a:srgbClr val="00582A"/>
                </a:solidFill>
                <a:cs typeface="Simplified Arabic" panose="02020603050405020304" pitchFamily="18" charset="-78"/>
              </a:rPr>
              <a:t>عيد ميلاد سعيد</a:t>
            </a:r>
            <a:endParaRPr lang="ar-EG" altLang="en-US" sz="8000" b="1" dirty="0">
              <a:solidFill>
                <a:srgbClr val="00582A"/>
              </a:solidFill>
              <a:cs typeface="Simplified Arabic" panose="02020603050405020304" pitchFamily="18" charset="-78"/>
            </a:endParaRPr>
          </a:p>
          <a:p>
            <a:pPr algn="ctr"/>
            <a:r>
              <a:rPr lang="ar-SA" altLang="en-US" sz="8000" b="1" dirty="0">
                <a:solidFill>
                  <a:srgbClr val="00582A"/>
                </a:solidFill>
                <a:cs typeface="Simplified Arabic" panose="02020603050405020304" pitchFamily="18" charset="-78"/>
              </a:rPr>
              <a:t>عيد ميلاد </a:t>
            </a:r>
            <a:r>
              <a:rPr lang="ar-EG" altLang="en-US" sz="8000" b="1" dirty="0">
                <a:solidFill>
                  <a:srgbClr val="00582A"/>
                </a:solidFill>
                <a:cs typeface="Simplified Arabic" panose="02020603050405020304" pitchFamily="18" charset="-78"/>
              </a:rPr>
              <a:t>مجيد</a:t>
            </a:r>
          </a:p>
          <a:p>
            <a:pPr algn="ctr"/>
            <a:r>
              <a:rPr lang="ar-SA" altLang="en-US" sz="8000" b="1" dirty="0">
                <a:solidFill>
                  <a:srgbClr val="00582A"/>
                </a:solidFill>
                <a:cs typeface="Simplified Arabic" panose="02020603050405020304" pitchFamily="18" charset="-78"/>
              </a:rPr>
              <a:t>عيد ميلاد فادينا</a:t>
            </a:r>
            <a:endParaRPr lang="en-US" altLang="en-US" sz="8000" b="1" dirty="0">
              <a:solidFill>
                <a:srgbClr val="00582A"/>
              </a:solidFill>
              <a:cs typeface="Simplified Arabic" panose="02020603050405020304" pitchFamily="18" charset="-78"/>
            </a:endParaRPr>
          </a:p>
          <a:p>
            <a:pPr algn="ctr"/>
            <a:r>
              <a:rPr lang="ar-SA" altLang="en-US" sz="8000" b="1" dirty="0">
                <a:solidFill>
                  <a:srgbClr val="00582A"/>
                </a:solidFill>
                <a:cs typeface="Simplified Arabic" panose="02020603050405020304" pitchFamily="18" charset="-78"/>
              </a:rPr>
              <a:t>هو أعظم عيد</a:t>
            </a:r>
            <a:endParaRPr lang="en-US" altLang="en-US" sz="8800" b="1" dirty="0">
              <a:solidFill>
                <a:srgbClr val="00582A"/>
              </a:solidFill>
              <a:cs typeface="Simplified Arabic" panose="02020603050405020304" pitchFamily="18" charset="-78"/>
            </a:endParaRPr>
          </a:p>
          <a:p>
            <a:pPr algn="ctr"/>
            <a:endParaRPr lang="en-US" altLang="en-US" sz="8000" b="1" dirty="0">
              <a:solidFill>
                <a:srgbClr val="00582A"/>
              </a:solidFill>
              <a:cs typeface="Simplified Arabic" panose="02020603050405020304" pitchFamily="18" charset="-78"/>
            </a:endParaRPr>
          </a:p>
          <a:p>
            <a:pPr algn="ctr" rtl="0"/>
            <a:endParaRPr lang="en-US" altLang="en-US" sz="8000" b="1" dirty="0">
              <a:solidFill>
                <a:srgbClr val="00582A"/>
              </a:solidFill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790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28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2024-09-05T10:28:26Z</dcterms:modified>
</cp:coreProperties>
</file>