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456" r:id="rId3"/>
    <p:sldId id="443" r:id="rId4"/>
    <p:sldId id="465" r:id="rId5"/>
    <p:sldId id="466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456"/>
            <p14:sldId id="443"/>
            <p14:sldId id="465"/>
            <p14:sldId id="466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 varScale="1">
        <p:scale>
          <a:sx n="69" d="100"/>
          <a:sy n="69" d="100"/>
        </p:scale>
        <p:origin x="64" y="3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587276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000" b="1" dirty="0"/>
              <a:t>ترنيمة </a:t>
            </a:r>
          </a:p>
          <a:p>
            <a:pPr algn="ctr"/>
            <a:r>
              <a:rPr lang="ar-EG" sz="5400" b="1" dirty="0"/>
              <a:t>عين في </a:t>
            </a:r>
            <a:r>
              <a:rPr lang="ar-EG" sz="5400" b="1" dirty="0" err="1"/>
              <a:t>الضلمة</a:t>
            </a:r>
            <a:r>
              <a:rPr lang="ar-EG" sz="5400" b="1" dirty="0"/>
              <a:t> وعين في النور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577632"/>
            <a:ext cx="9982199" cy="803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5400" b="1" dirty="0">
                <a:solidFill>
                  <a:srgbClr val="00582A"/>
                </a:solidFill>
                <a:latin typeface="Helvetica Neue"/>
              </a:rPr>
              <a:t>القرار:</a:t>
            </a:r>
          </a:p>
          <a:p>
            <a:pPr algn="ctr" rtl="1"/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(عين ف</a:t>
            </a:r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ي</a:t>
            </a:r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 </a:t>
            </a:r>
            <a:r>
              <a:rPr lang="ar-SA" sz="6600" b="1" i="0" dirty="0" err="1">
                <a:solidFill>
                  <a:srgbClr val="00582A"/>
                </a:solidFill>
                <a:effectLst/>
                <a:latin typeface="Helvetica Neue"/>
              </a:rPr>
              <a:t>الضلمة</a:t>
            </a:r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 </a:t>
            </a:r>
            <a:endParaRPr lang="ar-EG" sz="6600" b="1" i="0" dirty="0">
              <a:solidFill>
                <a:srgbClr val="00582A"/>
              </a:solidFill>
              <a:effectLst/>
              <a:latin typeface="Helvetica Neue"/>
            </a:endParaRPr>
          </a:p>
          <a:p>
            <a:pPr algn="ctr" rtl="1"/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وعين ف</a:t>
            </a:r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ي</a:t>
            </a:r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 النور</a:t>
            </a:r>
            <a:b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SA" sz="6600" b="1" i="0" dirty="0" err="1">
                <a:solidFill>
                  <a:srgbClr val="00582A"/>
                </a:solidFill>
                <a:effectLst/>
                <a:latin typeface="Helvetica Neue"/>
              </a:rPr>
              <a:t>لأ</a:t>
            </a:r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 مش ممكن</a:t>
            </a:r>
            <a:endParaRPr lang="ar-EG" sz="6600" b="1" i="0" dirty="0">
              <a:solidFill>
                <a:srgbClr val="00582A"/>
              </a:solidFill>
              <a:effectLst/>
              <a:latin typeface="Helvetica Neue"/>
            </a:endParaRPr>
          </a:p>
          <a:p>
            <a:pPr algn="ctr" rtl="1"/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 يا شط</a:t>
            </a:r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ـــــــــ</a:t>
            </a:r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ور)2</a:t>
            </a:r>
          </a:p>
          <a:p>
            <a:br>
              <a:rPr lang="ar-SA" sz="6600" b="1" dirty="0">
                <a:solidFill>
                  <a:srgbClr val="00582A"/>
                </a:solidFill>
              </a:rPr>
            </a:br>
            <a:br>
              <a:rPr lang="ar-EG" sz="6600" b="1" dirty="0">
                <a:solidFill>
                  <a:srgbClr val="00582A"/>
                </a:solidFill>
              </a:rPr>
            </a:br>
            <a:endParaRPr lang="en-US" sz="66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720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8858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(مش ممكن</a:t>
            </a:r>
            <a:endParaRPr lang="ar-EG" sz="7200" b="1" i="0" dirty="0">
              <a:solidFill>
                <a:srgbClr val="000000"/>
              </a:solidFill>
              <a:effectLst/>
              <a:latin typeface="Helvetica Neue"/>
            </a:endParaRPr>
          </a:p>
          <a:p>
            <a:pPr algn="ctr" rtl="1"/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 نسلك ف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ي</a:t>
            </a:r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ar-SA" sz="7200" b="1" i="0" dirty="0" err="1">
                <a:solidFill>
                  <a:srgbClr val="000000"/>
                </a:solidFill>
                <a:effectLst/>
                <a:latin typeface="Helvetica Neue"/>
              </a:rPr>
              <a:t>الضلمة</a:t>
            </a:r>
            <a:b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</a:br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ونق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ـــــــ</a:t>
            </a:r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ول 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أ</a:t>
            </a:r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حنا </a:t>
            </a:r>
            <a:endParaRPr lang="ar-EG" sz="7200" b="1" i="0" dirty="0">
              <a:solidFill>
                <a:srgbClr val="000000"/>
              </a:solidFill>
              <a:effectLst/>
              <a:latin typeface="Helvetica Neue"/>
            </a:endParaRPr>
          </a:p>
          <a:p>
            <a:pPr algn="ctr" rtl="1"/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ولاد الن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ــــــ</a:t>
            </a:r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ور)2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9558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(</a:t>
            </a:r>
            <a:r>
              <a:rPr lang="ar-SA" sz="7200" b="1" i="0" dirty="0" err="1">
                <a:solidFill>
                  <a:srgbClr val="000000"/>
                </a:solidFill>
                <a:effectLst/>
                <a:latin typeface="Helvetica Neue"/>
              </a:rPr>
              <a:t>يللا</a:t>
            </a:r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 ق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ـــــ</a:t>
            </a:r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وام</a:t>
            </a:r>
            <a:endParaRPr lang="ar-EG" sz="7200" b="1" i="0" dirty="0">
              <a:solidFill>
                <a:srgbClr val="000000"/>
              </a:solidFill>
              <a:effectLst/>
              <a:latin typeface="Helvetica Neue"/>
            </a:endParaRPr>
          </a:p>
          <a:p>
            <a:pPr algn="ctr" rtl="1"/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 بحياتنا ننور</a:t>
            </a:r>
          </a:p>
          <a:p>
            <a:pPr algn="ctr" rtl="1"/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والرب يكون </a:t>
            </a:r>
            <a:endParaRPr lang="ar-EG" sz="7200" b="1" i="0" dirty="0">
              <a:solidFill>
                <a:srgbClr val="000000"/>
              </a:solidFill>
              <a:effectLst/>
              <a:latin typeface="Helvetica Neue"/>
            </a:endParaRPr>
          </a:p>
          <a:p>
            <a:pPr algn="ctr" rtl="1"/>
            <a:r>
              <a:rPr lang="ar-SA" sz="7200" b="1" i="0" dirty="0">
                <a:solidFill>
                  <a:srgbClr val="000000"/>
                </a:solidFill>
                <a:effectLst/>
                <a:latin typeface="Helvetica Neue"/>
              </a:rPr>
              <a:t>بينا مسرور)2</a:t>
            </a:r>
          </a:p>
          <a:p>
            <a:br>
              <a:rPr lang="ar-SA" sz="7200" b="1" dirty="0"/>
            </a:br>
            <a:endParaRPr lang="ar-SA" sz="7200" b="1" i="0" dirty="0">
              <a:solidFill>
                <a:srgbClr val="000000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32106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577632"/>
            <a:ext cx="9982199" cy="803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5400" b="1" dirty="0">
                <a:solidFill>
                  <a:srgbClr val="00582A"/>
                </a:solidFill>
                <a:latin typeface="Helvetica Neue"/>
              </a:rPr>
              <a:t>القرار:</a:t>
            </a:r>
          </a:p>
          <a:p>
            <a:pPr algn="ctr" rtl="1"/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(عين ف</a:t>
            </a:r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ي</a:t>
            </a:r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 </a:t>
            </a:r>
            <a:r>
              <a:rPr lang="ar-SA" sz="6600" b="1" i="0" dirty="0" err="1">
                <a:solidFill>
                  <a:srgbClr val="00582A"/>
                </a:solidFill>
                <a:effectLst/>
                <a:latin typeface="Helvetica Neue"/>
              </a:rPr>
              <a:t>الضلمة</a:t>
            </a:r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 </a:t>
            </a:r>
            <a:endParaRPr lang="ar-EG" sz="6600" b="1" i="0" dirty="0">
              <a:solidFill>
                <a:srgbClr val="00582A"/>
              </a:solidFill>
              <a:effectLst/>
              <a:latin typeface="Helvetica Neue"/>
            </a:endParaRPr>
          </a:p>
          <a:p>
            <a:pPr algn="ctr" rtl="1"/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وعين ف</a:t>
            </a:r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ي</a:t>
            </a:r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 النور</a:t>
            </a:r>
            <a:b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SA" sz="6600" b="1" i="0" dirty="0" err="1">
                <a:solidFill>
                  <a:srgbClr val="00582A"/>
                </a:solidFill>
                <a:effectLst/>
                <a:latin typeface="Helvetica Neue"/>
              </a:rPr>
              <a:t>لأ</a:t>
            </a:r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 مش ممكن</a:t>
            </a:r>
            <a:endParaRPr lang="ar-EG" sz="6600" b="1" i="0" dirty="0">
              <a:solidFill>
                <a:srgbClr val="00582A"/>
              </a:solidFill>
              <a:effectLst/>
              <a:latin typeface="Helvetica Neue"/>
            </a:endParaRPr>
          </a:p>
          <a:p>
            <a:pPr algn="ctr" rtl="1"/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 يا شط</a:t>
            </a:r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ـــــــــ</a:t>
            </a:r>
            <a:r>
              <a:rPr lang="ar-SA" sz="6600" b="1" i="0" dirty="0">
                <a:solidFill>
                  <a:srgbClr val="00582A"/>
                </a:solidFill>
                <a:effectLst/>
                <a:latin typeface="Helvetica Neue"/>
              </a:rPr>
              <a:t>ور)2</a:t>
            </a:r>
          </a:p>
          <a:p>
            <a:br>
              <a:rPr lang="ar-SA" sz="6600" b="1" dirty="0">
                <a:solidFill>
                  <a:srgbClr val="00582A"/>
                </a:solidFill>
              </a:rPr>
            </a:br>
            <a:br>
              <a:rPr lang="ar-EG" sz="6600" b="1" dirty="0">
                <a:solidFill>
                  <a:srgbClr val="00582A"/>
                </a:solidFill>
              </a:rPr>
            </a:br>
            <a:endParaRPr lang="en-US" sz="66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228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2254</TotalTime>
  <Words>90</Words>
  <Application>Microsoft Office PowerPoint</Application>
  <PresentationFormat>عرض على الشاشة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0" baseType="lpstr">
      <vt:lpstr>Arial</vt:lpstr>
      <vt:lpstr>Calibri</vt:lpstr>
      <vt:lpstr>Helvetica Neue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376</cp:revision>
  <dcterms:created xsi:type="dcterms:W3CDTF">2021-12-07T14:30:00Z</dcterms:created>
  <dcterms:modified xsi:type="dcterms:W3CDTF">2024-09-05T10:30:51Z</dcterms:modified>
</cp:coreProperties>
</file>