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5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عيناي دائماً إلى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5332"/>
            <a:ext cx="9982199" cy="817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zh-CN" sz="6000" b="1" dirty="0">
                <a:solidFill>
                  <a:srgbClr val="001E0E"/>
                </a:solidFill>
              </a:rPr>
              <a:t>عينـاي دائمـاً إلى الـرب</a:t>
            </a:r>
            <a:endParaRPr lang="en-US" altLang="zh-CN" sz="6000" b="1" dirty="0">
              <a:solidFill>
                <a:srgbClr val="001E0E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zh-CN" sz="6000" b="1" dirty="0">
                <a:solidFill>
                  <a:srgbClr val="001E0E"/>
                </a:solidFill>
                <a:ea typeface="SimSun" panose="02010600030101010101" pitchFamily="2" charset="-122"/>
              </a:rPr>
              <a:t> </a:t>
            </a:r>
            <a:r>
              <a:rPr lang="ar-SA" altLang="zh-CN" sz="6000" b="1" dirty="0">
                <a:solidFill>
                  <a:srgbClr val="001E0E"/>
                </a:solidFill>
              </a:rPr>
              <a:t>دائمـاً إلى الـرب</a:t>
            </a:r>
            <a:r>
              <a:rPr lang="en-US" altLang="zh-CN" sz="6000" b="1" dirty="0">
                <a:solidFill>
                  <a:srgbClr val="001E0E"/>
                </a:solidFill>
              </a:rPr>
              <a:t> </a:t>
            </a:r>
            <a:r>
              <a:rPr lang="ar-SA" altLang="zh-CN" sz="6000" b="1" dirty="0">
                <a:solidFill>
                  <a:srgbClr val="001E0E"/>
                </a:solidFill>
              </a:rPr>
              <a:t>عينـاي</a:t>
            </a:r>
            <a:endParaRPr lang="ar-EG" altLang="zh-CN" sz="6000" b="1" dirty="0">
              <a:solidFill>
                <a:srgbClr val="001E0E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ar-SA" altLang="zh-CN" sz="6000" b="1" dirty="0">
                <a:solidFill>
                  <a:srgbClr val="001E0E"/>
                </a:solidFill>
              </a:rPr>
              <a:t>لأنه هو يخرج رجلي من الشبكة</a:t>
            </a:r>
            <a:endParaRPr lang="en-US" altLang="zh-CN" sz="6000" b="1" dirty="0">
              <a:solidFill>
                <a:srgbClr val="001E0E"/>
              </a:solidFill>
              <a:ea typeface="SimSun" panose="0201060003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ar-SA" altLang="zh-CN" sz="6000" b="1" dirty="0">
                <a:solidFill>
                  <a:srgbClr val="001E0E"/>
                </a:solidFill>
              </a:rPr>
              <a:t>لأنه هو يخرج رجلي من الشبكة</a:t>
            </a:r>
            <a:r>
              <a:rPr lang="en-US" altLang="zh-CN" sz="6000" b="1" dirty="0">
                <a:solidFill>
                  <a:srgbClr val="001E0E"/>
                </a:solidFill>
                <a:ea typeface="SimSun" panose="02010600030101010101" pitchFamily="2" charset="-122"/>
              </a:rPr>
              <a:t> </a:t>
            </a:r>
            <a:endParaRPr lang="en-US" altLang="en-US" sz="6000" b="1" dirty="0">
              <a:solidFill>
                <a:srgbClr val="001E0E"/>
              </a:solidFill>
            </a:endParaRPr>
          </a:p>
          <a:p>
            <a:pPr algn="ctr">
              <a:spcBef>
                <a:spcPct val="50000"/>
              </a:spcBef>
            </a:pPr>
            <a:endParaRPr lang="en-US" altLang="en-US" sz="6000" b="1" dirty="0">
              <a:solidFill>
                <a:srgbClr val="001E0E"/>
              </a:solidFill>
            </a:endParaRPr>
          </a:p>
          <a:p>
            <a:pPr algn="ctr">
              <a:spcBef>
                <a:spcPct val="50000"/>
              </a:spcBef>
            </a:pPr>
            <a:endParaRPr lang="en-US" altLang="en-US" sz="6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41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1E0E"/>
                </a:solidFill>
              </a:rPr>
              <a:t>لأنـه لـم يـحـتــقــر</a:t>
            </a:r>
            <a:r>
              <a:rPr lang="ar-EG" altLang="zh-CN" sz="6600" b="1" dirty="0">
                <a:solidFill>
                  <a:srgbClr val="001E0E"/>
                </a:solidFill>
              </a:rPr>
              <a:t> </a:t>
            </a:r>
            <a:r>
              <a:rPr lang="ar-SA" altLang="zh-CN" sz="6600" b="1" dirty="0">
                <a:solidFill>
                  <a:srgbClr val="001E0E"/>
                </a:solidFill>
              </a:rPr>
              <a:t>ولم</a:t>
            </a:r>
            <a:endParaRPr lang="ar-EG" altLang="zh-CN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1E0E"/>
                </a:solidFill>
              </a:rPr>
              <a:t> يـرذل مسكنـة المسكيـن</a:t>
            </a:r>
            <a:endParaRPr lang="ar-EG" altLang="zh-CN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1E0E"/>
                </a:solidFill>
              </a:rPr>
              <a:t>ولم يحجـب وجـهـه عنـه</a:t>
            </a:r>
            <a:endParaRPr lang="ar-EG" altLang="zh-CN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000" b="1" dirty="0">
                <a:solidFill>
                  <a:srgbClr val="001E0E"/>
                </a:solidFill>
              </a:rPr>
              <a:t>بل عنـد صراخه استمـع إلـيـه</a:t>
            </a:r>
            <a:endParaRPr lang="en-US" altLang="en-US" sz="6600" b="1" dirty="0">
              <a:solidFill>
                <a:srgbClr val="001E0E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en-US" sz="66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43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2024-09-05T10:34:25Z</dcterms:modified>
</cp:coreProperties>
</file>