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عيناي دائماً إلى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(عَيْنــــايَ دَائِمَـــــــــاً إلى الرَّبِّ)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(لأنَّهُ هوَ يُخرِجُ رِجلَيَّ مِن الشَّبَكَة)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مز15:25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aynaya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yokhrejo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rejlayya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alshabaka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My eyes are ever on the LORD, for only he will release my feet from the snare.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 25:15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لأنَّـــــــــهُ لم يَحتَقِــــــــر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وَلم يُرذِل مَسكَنَــةَ المِسكِين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وَلم يَحجِبْ وَجهَـــــــهُ عَنهُ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بَل عِندَ صُرَاخِهِ اِستَمَعَ إلَيْهِ</a:t>
            </a: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yahtaqer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yorthel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maskanat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almeskeen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yahjeb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aanho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Sorakhehi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estamaa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elayhi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for He did not ignore the poor or abandon him but listened to his cry.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85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5170</TotalTime>
  <Words>131</Words>
  <Application>Microsoft Office PowerPoint</Application>
  <PresentationFormat>عرض على الشاشة (4:3)</PresentationFormat>
  <Paragraphs>12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512</cp:revision>
  <dcterms:created xsi:type="dcterms:W3CDTF">2021-12-07T14:30:00Z</dcterms:created>
  <dcterms:modified xsi:type="dcterms:W3CDTF">2025-02-08T12:20:29Z</dcterms:modified>
</cp:coreProperties>
</file>