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56" r:id="rId3"/>
    <p:sldId id="443" r:id="rId4"/>
    <p:sldId id="457" r:id="rId5"/>
    <p:sldId id="465" r:id="rId6"/>
    <p:sldId id="470" r:id="rId7"/>
    <p:sldId id="471" r:id="rId8"/>
    <p:sldId id="468" r:id="rId9"/>
    <p:sldId id="469" r:id="rId10"/>
    <p:sldId id="472" r:id="rId11"/>
    <p:sldId id="473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56"/>
            <p14:sldId id="443"/>
            <p14:sldId id="457"/>
            <p14:sldId id="465"/>
            <p14:sldId id="470"/>
            <p14:sldId id="471"/>
            <p14:sldId id="468"/>
            <p14:sldId id="469"/>
            <p14:sldId id="472"/>
            <p14:sldId id="47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عينك ما غابت عني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JO" altLang="en-US" sz="7200" b="1" dirty="0">
                <a:solidFill>
                  <a:srgbClr val="00582A"/>
                </a:solidFill>
              </a:rPr>
              <a:t>عينك ما غابت عني</a:t>
            </a:r>
            <a:br>
              <a:rPr lang="ar-JO" altLang="en-US" sz="7200" b="1" dirty="0">
                <a:solidFill>
                  <a:srgbClr val="00582A"/>
                </a:solidFill>
              </a:rPr>
            </a:br>
            <a:r>
              <a:rPr lang="ar-JO" altLang="en-US" sz="7200" b="1" dirty="0">
                <a:solidFill>
                  <a:srgbClr val="00582A"/>
                </a:solidFill>
              </a:rPr>
              <a:t>و بحبك عم تأسرني</a:t>
            </a:r>
            <a:br>
              <a:rPr lang="ar-JO" altLang="en-US" sz="7200" b="1" dirty="0">
                <a:solidFill>
                  <a:srgbClr val="00582A"/>
                </a:solidFill>
              </a:rPr>
            </a:br>
            <a:r>
              <a:rPr lang="ar-JO" altLang="en-US" sz="7200" b="1" dirty="0">
                <a:solidFill>
                  <a:srgbClr val="00582A"/>
                </a:solidFill>
              </a:rPr>
              <a:t>و بحبك أنا رح أغني</a:t>
            </a:r>
            <a:br>
              <a:rPr lang="ar-JO" altLang="en-US" sz="7200" b="1" dirty="0">
                <a:solidFill>
                  <a:srgbClr val="00582A"/>
                </a:solidFill>
              </a:rPr>
            </a:br>
            <a:r>
              <a:rPr lang="ar-JO" altLang="en-US" sz="7200" b="1" dirty="0">
                <a:solidFill>
                  <a:srgbClr val="00582A"/>
                </a:solidFill>
              </a:rPr>
              <a:t>(أنا على عمري مديون)</a:t>
            </a:r>
            <a:r>
              <a:rPr lang="ar-EG" altLang="en-US" sz="6000" b="1" dirty="0">
                <a:solidFill>
                  <a:srgbClr val="00582A"/>
                </a:solidFill>
              </a:rPr>
              <a:t>2</a:t>
            </a:r>
            <a:endParaRPr lang="en-US" sz="88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269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762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br>
              <a:rPr lang="ar-JO" altLang="en-US" sz="7200" b="1" dirty="0">
                <a:solidFill>
                  <a:srgbClr val="00582A"/>
                </a:solidFill>
              </a:rPr>
            </a:br>
            <a:r>
              <a:rPr lang="ar-JO" altLang="en-US" sz="7200" b="1" dirty="0">
                <a:solidFill>
                  <a:srgbClr val="00582A"/>
                </a:solidFill>
              </a:rPr>
              <a:t>مديون بعمري على حبك</a:t>
            </a:r>
            <a:br>
              <a:rPr lang="ar-JO" altLang="en-US" sz="7200" b="1" dirty="0">
                <a:solidFill>
                  <a:srgbClr val="00582A"/>
                </a:solidFill>
              </a:rPr>
            </a:br>
            <a:r>
              <a:rPr lang="ar-JO" altLang="en-US" sz="7200" b="1" dirty="0">
                <a:solidFill>
                  <a:srgbClr val="00582A"/>
                </a:solidFill>
              </a:rPr>
              <a:t>أنا على عمري مديون</a:t>
            </a:r>
            <a:endParaRPr lang="ar-EG" altLang="en-US" sz="7200" b="1" dirty="0">
              <a:solidFill>
                <a:srgbClr val="00582A"/>
              </a:solidFill>
            </a:endParaRPr>
          </a:p>
          <a:p>
            <a:pPr algn="ctr"/>
            <a:r>
              <a:rPr lang="ar-JO" altLang="en-US" sz="7200" b="1" dirty="0">
                <a:solidFill>
                  <a:srgbClr val="00582A"/>
                </a:solidFill>
              </a:rPr>
              <a:t>يا ناقش اسمي على كفك</a:t>
            </a:r>
          </a:p>
          <a:p>
            <a:pPr algn="ctr"/>
            <a:r>
              <a:rPr lang="ar-JO" altLang="en-US" sz="7200" b="1" dirty="0">
                <a:solidFill>
                  <a:srgbClr val="00582A"/>
                </a:solidFill>
              </a:rPr>
              <a:t>عينك على دربي تكون</a:t>
            </a:r>
            <a:endParaRPr lang="en-US" altLang="en-US" sz="7200" b="1" dirty="0">
              <a:solidFill>
                <a:srgbClr val="00582A"/>
              </a:solidFill>
            </a:endParaRPr>
          </a:p>
          <a:p>
            <a:pPr algn="ctr"/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774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JO" altLang="en-US" sz="7200" b="1" dirty="0">
                <a:solidFill>
                  <a:srgbClr val="00582A"/>
                </a:solidFill>
              </a:rPr>
              <a:t>عينك ما غابت عني</a:t>
            </a:r>
            <a:br>
              <a:rPr lang="ar-JO" altLang="en-US" sz="7200" b="1" dirty="0">
                <a:solidFill>
                  <a:srgbClr val="00582A"/>
                </a:solidFill>
              </a:rPr>
            </a:br>
            <a:r>
              <a:rPr lang="ar-JO" altLang="en-US" sz="7200" b="1" dirty="0">
                <a:solidFill>
                  <a:srgbClr val="00582A"/>
                </a:solidFill>
              </a:rPr>
              <a:t>و بحبك عم تأسرني</a:t>
            </a:r>
            <a:br>
              <a:rPr lang="ar-JO" altLang="en-US" sz="7200" b="1" dirty="0">
                <a:solidFill>
                  <a:srgbClr val="00582A"/>
                </a:solidFill>
              </a:rPr>
            </a:br>
            <a:r>
              <a:rPr lang="ar-JO" altLang="en-US" sz="7200" b="1" dirty="0">
                <a:solidFill>
                  <a:srgbClr val="00582A"/>
                </a:solidFill>
              </a:rPr>
              <a:t>و بحبك أنا رح أغني</a:t>
            </a:r>
            <a:br>
              <a:rPr lang="ar-JO" altLang="en-US" sz="7200" b="1" dirty="0">
                <a:solidFill>
                  <a:srgbClr val="00582A"/>
                </a:solidFill>
              </a:rPr>
            </a:br>
            <a:r>
              <a:rPr lang="ar-JO" altLang="en-US" sz="7200" b="1" dirty="0">
                <a:solidFill>
                  <a:srgbClr val="00582A"/>
                </a:solidFill>
              </a:rPr>
              <a:t>(أنا على عمري مديون)</a:t>
            </a:r>
            <a:r>
              <a:rPr lang="ar-EG" altLang="en-US" sz="6000" b="1" dirty="0">
                <a:solidFill>
                  <a:srgbClr val="00582A"/>
                </a:solidFill>
              </a:rPr>
              <a:t>2</a:t>
            </a:r>
            <a:endParaRPr lang="en-US" sz="88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762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br>
              <a:rPr lang="ar-JO" altLang="en-US" sz="7200" b="1" dirty="0">
                <a:solidFill>
                  <a:srgbClr val="00582A"/>
                </a:solidFill>
              </a:rPr>
            </a:br>
            <a:r>
              <a:rPr lang="ar-JO" altLang="en-US" sz="7200" b="1" dirty="0">
                <a:solidFill>
                  <a:srgbClr val="00582A"/>
                </a:solidFill>
              </a:rPr>
              <a:t>مديون بعمري على حبك</a:t>
            </a:r>
            <a:br>
              <a:rPr lang="ar-JO" altLang="en-US" sz="7200" b="1" dirty="0">
                <a:solidFill>
                  <a:srgbClr val="00582A"/>
                </a:solidFill>
              </a:rPr>
            </a:br>
            <a:r>
              <a:rPr lang="ar-JO" altLang="en-US" sz="7200" b="1" dirty="0">
                <a:solidFill>
                  <a:srgbClr val="00582A"/>
                </a:solidFill>
              </a:rPr>
              <a:t>أنا على عمري مديون</a:t>
            </a:r>
            <a:endParaRPr lang="ar-EG" altLang="en-US" sz="7200" b="1" dirty="0">
              <a:solidFill>
                <a:srgbClr val="00582A"/>
              </a:solidFill>
            </a:endParaRPr>
          </a:p>
          <a:p>
            <a:pPr algn="ctr"/>
            <a:r>
              <a:rPr lang="ar-JO" altLang="en-US" sz="7200" b="1" dirty="0">
                <a:solidFill>
                  <a:srgbClr val="00582A"/>
                </a:solidFill>
              </a:rPr>
              <a:t>يا ناقش اسمي على كفك</a:t>
            </a:r>
          </a:p>
          <a:p>
            <a:pPr algn="ctr"/>
            <a:r>
              <a:rPr lang="ar-JO" altLang="en-US" sz="7200" b="1" dirty="0">
                <a:solidFill>
                  <a:srgbClr val="00582A"/>
                </a:solidFill>
              </a:rPr>
              <a:t>عينك على دربي تكون</a:t>
            </a:r>
            <a:endParaRPr lang="en-US" altLang="en-US" sz="7200" b="1" dirty="0">
              <a:solidFill>
                <a:srgbClr val="00582A"/>
              </a:solidFill>
            </a:endParaRPr>
          </a:p>
          <a:p>
            <a:pPr algn="ctr"/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470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بتذكر ذات الليلة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سلمتك أنا فيها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 قلبك كنت تصلي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وذنوبي تمحيها</a:t>
            </a:r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732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611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كرمال الفضة تركتك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 خزيي أنا أنكرتك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ومسماري سمرتك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أنا لصليبك مديون</a:t>
            </a:r>
            <a:br>
              <a:rPr lang="ar-EG" sz="7200" b="1" dirty="0"/>
            </a:br>
            <a:endParaRPr lang="en-US" sz="9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80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JO" altLang="en-US" sz="7200" b="1" dirty="0">
                <a:solidFill>
                  <a:srgbClr val="00582A"/>
                </a:solidFill>
              </a:rPr>
              <a:t>عينك ما غابت عني</a:t>
            </a:r>
            <a:br>
              <a:rPr lang="ar-JO" altLang="en-US" sz="7200" b="1" dirty="0">
                <a:solidFill>
                  <a:srgbClr val="00582A"/>
                </a:solidFill>
              </a:rPr>
            </a:br>
            <a:r>
              <a:rPr lang="ar-JO" altLang="en-US" sz="7200" b="1" dirty="0">
                <a:solidFill>
                  <a:srgbClr val="00582A"/>
                </a:solidFill>
              </a:rPr>
              <a:t>و بحبك عم تأسرني</a:t>
            </a:r>
            <a:br>
              <a:rPr lang="ar-JO" altLang="en-US" sz="7200" b="1" dirty="0">
                <a:solidFill>
                  <a:srgbClr val="00582A"/>
                </a:solidFill>
              </a:rPr>
            </a:br>
            <a:r>
              <a:rPr lang="ar-JO" altLang="en-US" sz="7200" b="1" dirty="0">
                <a:solidFill>
                  <a:srgbClr val="00582A"/>
                </a:solidFill>
              </a:rPr>
              <a:t>و بحبك أنا رح أغني</a:t>
            </a:r>
            <a:br>
              <a:rPr lang="ar-JO" altLang="en-US" sz="7200" b="1" dirty="0">
                <a:solidFill>
                  <a:srgbClr val="00582A"/>
                </a:solidFill>
              </a:rPr>
            </a:br>
            <a:r>
              <a:rPr lang="ar-JO" altLang="en-US" sz="7200" b="1" dirty="0">
                <a:solidFill>
                  <a:srgbClr val="00582A"/>
                </a:solidFill>
              </a:rPr>
              <a:t>(أنا على عمري مديون)</a:t>
            </a:r>
            <a:r>
              <a:rPr lang="ar-EG" altLang="en-US" sz="6000" b="1" dirty="0">
                <a:solidFill>
                  <a:srgbClr val="00582A"/>
                </a:solidFill>
              </a:rPr>
              <a:t>2</a:t>
            </a:r>
            <a:endParaRPr lang="en-US" sz="88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408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762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br>
              <a:rPr lang="ar-JO" altLang="en-US" sz="7200" b="1" dirty="0">
                <a:solidFill>
                  <a:srgbClr val="00582A"/>
                </a:solidFill>
              </a:rPr>
            </a:br>
            <a:r>
              <a:rPr lang="ar-JO" altLang="en-US" sz="7200" b="1" dirty="0">
                <a:solidFill>
                  <a:srgbClr val="00582A"/>
                </a:solidFill>
              </a:rPr>
              <a:t>مديون بعمري على حبك</a:t>
            </a:r>
            <a:br>
              <a:rPr lang="ar-JO" altLang="en-US" sz="7200" b="1" dirty="0">
                <a:solidFill>
                  <a:srgbClr val="00582A"/>
                </a:solidFill>
              </a:rPr>
            </a:br>
            <a:r>
              <a:rPr lang="ar-JO" altLang="en-US" sz="7200" b="1" dirty="0">
                <a:solidFill>
                  <a:srgbClr val="00582A"/>
                </a:solidFill>
              </a:rPr>
              <a:t>أنا على عمري مديون</a:t>
            </a:r>
            <a:endParaRPr lang="ar-EG" altLang="en-US" sz="7200" b="1" dirty="0">
              <a:solidFill>
                <a:srgbClr val="00582A"/>
              </a:solidFill>
            </a:endParaRPr>
          </a:p>
          <a:p>
            <a:pPr algn="ctr"/>
            <a:r>
              <a:rPr lang="ar-JO" altLang="en-US" sz="7200" b="1" dirty="0">
                <a:solidFill>
                  <a:srgbClr val="00582A"/>
                </a:solidFill>
              </a:rPr>
              <a:t>يا ناقش اسمي على كفك</a:t>
            </a:r>
          </a:p>
          <a:p>
            <a:pPr algn="ctr"/>
            <a:r>
              <a:rPr lang="ar-JO" altLang="en-US" sz="7200" b="1" dirty="0">
                <a:solidFill>
                  <a:srgbClr val="00582A"/>
                </a:solidFill>
              </a:rPr>
              <a:t>عينك على دربي تكون</a:t>
            </a:r>
            <a:endParaRPr lang="en-US" altLang="en-US" sz="7200" b="1" dirty="0">
              <a:solidFill>
                <a:srgbClr val="00582A"/>
              </a:solidFill>
            </a:endParaRPr>
          </a:p>
          <a:p>
            <a:pPr algn="ctr"/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585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708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2-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 يسوع بقربك قلبي ارتاح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يا معزي روحي بوعدك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مالي حياتي بالأفراح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بروحي وقلبي أخضع لك</a:t>
            </a:r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729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437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راح أعيش لك طول أيامي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مهما ازدادت الآمي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دايماً ناظر أمامي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عمري بقربك مضمون</a:t>
            </a:r>
          </a:p>
          <a:p>
            <a:br>
              <a:rPr lang="ar-EG" sz="7200" b="1" dirty="0"/>
            </a:br>
            <a:endParaRPr lang="en-US" sz="96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1E0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264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2253</TotalTime>
  <Words>197</Words>
  <Application>Microsoft Office PowerPoint</Application>
  <PresentationFormat>عرض على الشاشة (4:3)</PresentationFormat>
  <Paragraphs>29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377</cp:revision>
  <dcterms:created xsi:type="dcterms:W3CDTF">2021-12-07T14:30:00Z</dcterms:created>
  <dcterms:modified xsi:type="dcterms:W3CDTF">2024-09-05T10:37:16Z</dcterms:modified>
</cp:coreProperties>
</file>