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5" r:id="rId2"/>
    <p:sldId id="443" r:id="rId3"/>
    <p:sldId id="465" r:id="rId4"/>
    <p:sldId id="456" r:id="rId5"/>
    <p:sldId id="466" r:id="rId6"/>
    <p:sldId id="467" r:id="rId7"/>
    <p:sldId id="474" r:id="rId8"/>
    <p:sldId id="469" r:id="rId9"/>
    <p:sldId id="470" r:id="rId10"/>
    <p:sldId id="475" r:id="rId11"/>
    <p:sldId id="472" r:id="rId12"/>
    <p:sldId id="473" r:id="rId13"/>
    <p:sldId id="476" r:id="rId14"/>
    <p:sldId id="29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43"/>
            <p14:sldId id="465"/>
            <p14:sldId id="456"/>
            <p14:sldId id="466"/>
            <p14:sldId id="467"/>
            <p14:sldId id="474"/>
            <p14:sldId id="469"/>
            <p14:sldId id="470"/>
            <p14:sldId id="475"/>
            <p14:sldId id="472"/>
            <p14:sldId id="473"/>
            <p14:sldId id="47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E0E"/>
    <a:srgbClr val="0058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9" d="100"/>
          <a:sy n="69" d="100"/>
        </p:scale>
        <p:origin x="64" y="1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عيني ترى فوق الصليب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914400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indent="-914400" algn="ctr" rtl="1"/>
            <a:r>
              <a:rPr lang="ar-EG" sz="7200" b="1" dirty="0">
                <a:solidFill>
                  <a:srgbClr val="00582A"/>
                </a:solidFill>
              </a:rPr>
              <a:t>أُغنِّ</a:t>
            </a:r>
            <a:r>
              <a:rPr lang="ar-LB" sz="7200" b="1" dirty="0">
                <a:solidFill>
                  <a:srgbClr val="00582A"/>
                </a:solidFill>
              </a:rPr>
              <a:t>ي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هللويا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</a:p>
          <a:p>
            <a:pPr marL="914400" indent="-914400" algn="ctr" rtl="1"/>
            <a:r>
              <a:rPr lang="ar-EG" sz="7200" b="1" dirty="0">
                <a:solidFill>
                  <a:srgbClr val="00582A"/>
                </a:solidFill>
              </a:rPr>
              <a:t>لِمَنْ أحبَّني</a:t>
            </a:r>
          </a:p>
          <a:p>
            <a:pPr marL="914400" indent="-914400" algn="ctr" rtl="1"/>
            <a:r>
              <a:rPr lang="ar-EG" sz="7200" b="1" dirty="0">
                <a:solidFill>
                  <a:srgbClr val="00582A"/>
                </a:solidFill>
              </a:rPr>
              <a:t>وأَشدو </a:t>
            </a:r>
            <a:r>
              <a:rPr lang="ar-EG" sz="7200" b="1" dirty="0" err="1">
                <a:solidFill>
                  <a:srgbClr val="00582A"/>
                </a:solidFill>
              </a:rPr>
              <a:t>بإبتهاج</a:t>
            </a:r>
            <a:endParaRPr lang="ar-EG" sz="7200" b="1" dirty="0">
              <a:solidFill>
                <a:srgbClr val="00582A"/>
              </a:solidFill>
            </a:endParaRPr>
          </a:p>
          <a:p>
            <a:pPr marL="914400" indent="-914400" algn="ctr" rtl="1"/>
            <a:r>
              <a:rPr lang="ar-EG" sz="7200" b="1" dirty="0">
                <a:solidFill>
                  <a:srgbClr val="00582A"/>
                </a:solidFill>
              </a:rPr>
              <a:t>لمجدِهِ السَنْي</a:t>
            </a:r>
          </a:p>
        </p:txBody>
      </p:sp>
    </p:spTree>
    <p:extLst>
      <p:ext uri="{BB962C8B-B14F-4D97-AF65-F5344CB8AC3E}">
        <p14:creationId xmlns:p14="http://schemas.microsoft.com/office/powerpoint/2010/main" val="13219825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18827"/>
            <a:ext cx="9982199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4800" b="1" i="0" dirty="0">
                <a:solidFill>
                  <a:srgbClr val="001E0E"/>
                </a:solidFill>
                <a:effectLst/>
                <a:latin typeface="Helvetica Neue"/>
              </a:rPr>
              <a:t>4- </a:t>
            </a:r>
          </a:p>
          <a:p>
            <a:pPr algn="ctr"/>
            <a:r>
              <a:rPr lang="ar-EG" sz="6600" b="1" i="0" dirty="0">
                <a:solidFill>
                  <a:srgbClr val="001E0E"/>
                </a:solidFill>
                <a:effectLst/>
                <a:latin typeface="Verdana" panose="020B0604030504040204" pitchFamily="34" charset="0"/>
              </a:rPr>
              <a:t>عيني ترى الربَّ الحبيبْ</a:t>
            </a:r>
            <a:br>
              <a:rPr lang="ar-EG" sz="6600" b="1" dirty="0">
                <a:solidFill>
                  <a:srgbClr val="001E0E"/>
                </a:solidFill>
              </a:rPr>
            </a:br>
            <a:r>
              <a:rPr lang="ar-EG" sz="6600" b="1" i="0" dirty="0">
                <a:solidFill>
                  <a:srgbClr val="001E0E"/>
                </a:solidFill>
                <a:effectLst/>
                <a:latin typeface="Verdana" panose="020B0604030504040204" pitchFamily="34" charset="0"/>
              </a:rPr>
              <a:t>في السُّحبِ آتٍ عن قريبْ</a:t>
            </a:r>
            <a:br>
              <a:rPr lang="ar-EG" sz="6600" b="1" dirty="0">
                <a:solidFill>
                  <a:srgbClr val="001E0E"/>
                </a:solidFill>
              </a:rPr>
            </a:br>
            <a:r>
              <a:rPr lang="ar-EG" sz="6600" b="1" i="0" dirty="0">
                <a:solidFill>
                  <a:srgbClr val="001E0E"/>
                </a:solidFill>
                <a:effectLst/>
                <a:latin typeface="Verdana" panose="020B0604030504040204" pitchFamily="34" charset="0"/>
              </a:rPr>
              <a:t>فيا له يوماً مجيدْ</a:t>
            </a:r>
            <a:br>
              <a:rPr lang="ar-EG" sz="6600" b="1" dirty="0">
                <a:solidFill>
                  <a:srgbClr val="001E0E"/>
                </a:solidFill>
              </a:rPr>
            </a:br>
            <a:r>
              <a:rPr lang="ar-EG" sz="6600" b="1" i="0" dirty="0">
                <a:solidFill>
                  <a:srgbClr val="001E0E"/>
                </a:solidFill>
                <a:effectLst/>
                <a:latin typeface="Verdana" panose="020B0604030504040204" pitchFamily="34" charset="0"/>
              </a:rPr>
              <a:t>يومُ زَفافنا السعيدْ</a:t>
            </a:r>
            <a:br>
              <a:rPr lang="ar-EG" sz="6600" b="1" dirty="0">
                <a:solidFill>
                  <a:srgbClr val="001E0E"/>
                </a:solidFill>
              </a:rPr>
            </a:br>
            <a:br>
              <a:rPr lang="ar-EG" sz="6600" b="1" dirty="0">
                <a:solidFill>
                  <a:srgbClr val="001E0E"/>
                </a:solidFill>
              </a:rPr>
            </a:br>
            <a:endParaRPr lang="en-US" sz="66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73491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454661"/>
            <a:ext cx="9982199" cy="54033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i="0" dirty="0">
                <a:solidFill>
                  <a:srgbClr val="001E0E"/>
                </a:solidFill>
                <a:effectLst/>
                <a:latin typeface="Verdana" panose="020B0604030504040204" pitchFamily="34" charset="0"/>
              </a:rPr>
              <a:t>إذ يحلو للقلبِ النشيدْ</a:t>
            </a:r>
            <a:br>
              <a:rPr lang="ar-EG" sz="7200" b="1" dirty="0">
                <a:solidFill>
                  <a:srgbClr val="001E0E"/>
                </a:solidFill>
              </a:rPr>
            </a:br>
            <a:r>
              <a:rPr lang="ar-EG" sz="7200" b="1" i="0" dirty="0">
                <a:solidFill>
                  <a:srgbClr val="001E0E"/>
                </a:solidFill>
                <a:effectLst/>
                <a:latin typeface="Verdana" panose="020B0604030504040204" pitchFamily="34" charset="0"/>
              </a:rPr>
              <a:t>بفرحٍ أكيدْ . </a:t>
            </a:r>
            <a:r>
              <a:rPr lang="ar-EG" sz="7200" b="1" i="0" dirty="0" err="1">
                <a:solidFill>
                  <a:srgbClr val="001E0E"/>
                </a:solidFill>
                <a:effectLst/>
                <a:latin typeface="Verdana" panose="020B0604030504040204" pitchFamily="34" charset="0"/>
              </a:rPr>
              <a:t>هللويا</a:t>
            </a:r>
            <a:br>
              <a:rPr lang="ar-EG" sz="7200" b="1" dirty="0">
                <a:solidFill>
                  <a:srgbClr val="001E0E"/>
                </a:solidFill>
              </a:rPr>
            </a:br>
            <a:endParaRPr lang="en-US" sz="96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98654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914400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indent="-914400" algn="ctr" rtl="1"/>
            <a:r>
              <a:rPr lang="ar-EG" sz="7200" b="1" dirty="0">
                <a:solidFill>
                  <a:srgbClr val="00582A"/>
                </a:solidFill>
              </a:rPr>
              <a:t>أُغنِّ</a:t>
            </a:r>
            <a:r>
              <a:rPr lang="ar-LB" sz="7200" b="1" dirty="0">
                <a:solidFill>
                  <a:srgbClr val="00582A"/>
                </a:solidFill>
              </a:rPr>
              <a:t>ي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هللويا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</a:p>
          <a:p>
            <a:pPr marL="914400" indent="-914400" algn="ctr" rtl="1"/>
            <a:r>
              <a:rPr lang="ar-EG" sz="7200" b="1" dirty="0">
                <a:solidFill>
                  <a:srgbClr val="00582A"/>
                </a:solidFill>
              </a:rPr>
              <a:t>لِمَنْ أحبَّني</a:t>
            </a:r>
          </a:p>
          <a:p>
            <a:pPr marL="914400" indent="-914400" algn="ctr" rtl="1"/>
            <a:r>
              <a:rPr lang="ar-EG" sz="7200" b="1" dirty="0">
                <a:solidFill>
                  <a:srgbClr val="00582A"/>
                </a:solidFill>
              </a:rPr>
              <a:t>وأَشدو </a:t>
            </a:r>
            <a:r>
              <a:rPr lang="ar-EG" sz="7200" b="1" dirty="0" err="1">
                <a:solidFill>
                  <a:srgbClr val="00582A"/>
                </a:solidFill>
              </a:rPr>
              <a:t>بإبتهاج</a:t>
            </a:r>
            <a:endParaRPr lang="ar-EG" sz="7200" b="1" dirty="0">
              <a:solidFill>
                <a:srgbClr val="00582A"/>
              </a:solidFill>
            </a:endParaRPr>
          </a:p>
          <a:p>
            <a:pPr marL="914400" indent="-914400" algn="ctr" rtl="1"/>
            <a:r>
              <a:rPr lang="ar-EG" sz="7200" b="1" dirty="0">
                <a:solidFill>
                  <a:srgbClr val="00582A"/>
                </a:solidFill>
              </a:rPr>
              <a:t>لمجدِهِ السَنْي</a:t>
            </a:r>
          </a:p>
        </p:txBody>
      </p:sp>
    </p:spTree>
    <p:extLst>
      <p:ext uri="{BB962C8B-B14F-4D97-AF65-F5344CB8AC3E}">
        <p14:creationId xmlns:p14="http://schemas.microsoft.com/office/powerpoint/2010/main" val="34242912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20090"/>
            <a:ext cx="9982199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4800" b="1" i="0" dirty="0">
                <a:solidFill>
                  <a:srgbClr val="001E0E"/>
                </a:solidFill>
                <a:effectLst/>
                <a:latin typeface="Helvetica Neue"/>
              </a:rPr>
              <a:t>1- </a:t>
            </a:r>
          </a:p>
          <a:p>
            <a:pPr algn="ctr"/>
            <a:r>
              <a:rPr lang="ar-EG" sz="6600" b="1" i="0" dirty="0">
                <a:solidFill>
                  <a:srgbClr val="001E0E"/>
                </a:solidFill>
                <a:effectLst/>
                <a:latin typeface="Verdana" panose="020B0604030504040204" pitchFamily="34" charset="0"/>
              </a:rPr>
              <a:t>عيني ترى فوقَ الصليبْ</a:t>
            </a:r>
            <a:br>
              <a:rPr lang="ar-EG" sz="6600" b="1" dirty="0">
                <a:solidFill>
                  <a:srgbClr val="001E0E"/>
                </a:solidFill>
              </a:rPr>
            </a:br>
            <a:r>
              <a:rPr lang="ar-EG" sz="6600" b="1" i="0" dirty="0">
                <a:solidFill>
                  <a:srgbClr val="001E0E"/>
                </a:solidFill>
                <a:effectLst/>
                <a:latin typeface="Verdana" panose="020B0604030504040204" pitchFamily="34" charset="0"/>
              </a:rPr>
              <a:t>حبَّ </a:t>
            </a:r>
            <a:r>
              <a:rPr lang="ar-EG" sz="6600" b="1" i="0" dirty="0" err="1">
                <a:solidFill>
                  <a:srgbClr val="001E0E"/>
                </a:solidFill>
                <a:effectLst/>
                <a:latin typeface="Verdana" panose="020B0604030504040204" pitchFamily="34" charset="0"/>
              </a:rPr>
              <a:t>يسوعِنا</a:t>
            </a:r>
            <a:r>
              <a:rPr lang="ar-EG" sz="6600" b="1" i="0" dirty="0">
                <a:solidFill>
                  <a:srgbClr val="001E0E"/>
                </a:solidFill>
                <a:effectLst/>
                <a:latin typeface="Verdana" panose="020B0604030504040204" pitchFamily="34" charset="0"/>
              </a:rPr>
              <a:t> الحبيبْ</a:t>
            </a:r>
            <a:br>
              <a:rPr lang="ar-EG" sz="6600" b="1" dirty="0">
                <a:solidFill>
                  <a:srgbClr val="001E0E"/>
                </a:solidFill>
              </a:rPr>
            </a:br>
            <a:r>
              <a:rPr lang="ar-EG" sz="6600" b="1" i="0" dirty="0">
                <a:solidFill>
                  <a:srgbClr val="001E0E"/>
                </a:solidFill>
                <a:effectLst/>
                <a:latin typeface="Verdana" panose="020B0604030504040204" pitchFamily="34" charset="0"/>
              </a:rPr>
              <a:t>بدمِهِ الزكي الثمينْ</a:t>
            </a:r>
            <a:br>
              <a:rPr lang="ar-EG" sz="6600" b="1" dirty="0">
                <a:solidFill>
                  <a:srgbClr val="001E0E"/>
                </a:solidFill>
              </a:rPr>
            </a:br>
            <a:r>
              <a:rPr lang="ar-EG" sz="6600" b="1" i="0" dirty="0">
                <a:solidFill>
                  <a:srgbClr val="001E0E"/>
                </a:solidFill>
                <a:effectLst/>
                <a:latin typeface="Verdana" panose="020B0604030504040204" pitchFamily="34" charset="0"/>
              </a:rPr>
              <a:t>فدى جميعَ العالمينْ</a:t>
            </a:r>
            <a:br>
              <a:rPr lang="ar-EG" sz="6600" b="1" dirty="0">
                <a:solidFill>
                  <a:srgbClr val="001E0E"/>
                </a:solidFill>
              </a:rPr>
            </a:br>
            <a:endParaRPr lang="en-US" sz="66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378461"/>
            <a:ext cx="9982199" cy="54033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i="0" dirty="0">
                <a:solidFill>
                  <a:srgbClr val="001E0E"/>
                </a:solidFill>
                <a:effectLst/>
                <a:latin typeface="Verdana" panose="020B0604030504040204" pitchFamily="34" charset="0"/>
              </a:rPr>
              <a:t>له </a:t>
            </a:r>
            <a:r>
              <a:rPr lang="ar-EG" sz="7200" b="1" i="0" dirty="0" err="1">
                <a:solidFill>
                  <a:srgbClr val="001E0E"/>
                </a:solidFill>
                <a:effectLst/>
                <a:latin typeface="Verdana" panose="020B0604030504040204" pitchFamily="34" charset="0"/>
              </a:rPr>
              <a:t>الثَّنا</a:t>
            </a:r>
            <a:r>
              <a:rPr lang="ar-EG" sz="7200" b="1" i="0" dirty="0">
                <a:solidFill>
                  <a:srgbClr val="001E0E"/>
                </a:solidFill>
                <a:effectLst/>
                <a:latin typeface="Verdana" panose="020B0604030504040204" pitchFamily="34" charset="0"/>
              </a:rPr>
              <a:t> في المؤمنينْ</a:t>
            </a:r>
            <a:br>
              <a:rPr lang="ar-EG" sz="7200" b="1" dirty="0">
                <a:solidFill>
                  <a:srgbClr val="001E0E"/>
                </a:solidFill>
              </a:rPr>
            </a:br>
            <a:r>
              <a:rPr lang="ar-EG" sz="7200" b="1" i="0" dirty="0">
                <a:solidFill>
                  <a:srgbClr val="001E0E"/>
                </a:solidFill>
                <a:effectLst/>
                <a:latin typeface="Verdana" panose="020B0604030504040204" pitchFamily="34" charset="0"/>
              </a:rPr>
              <a:t>والسُّبحُ كلَّ حينْ . </a:t>
            </a:r>
            <a:r>
              <a:rPr lang="ar-EG" sz="7200" b="1" i="0" dirty="0" err="1">
                <a:solidFill>
                  <a:srgbClr val="001E0E"/>
                </a:solidFill>
                <a:effectLst/>
                <a:latin typeface="Verdana" panose="020B0604030504040204" pitchFamily="34" charset="0"/>
              </a:rPr>
              <a:t>هللويا</a:t>
            </a:r>
            <a:br>
              <a:rPr lang="ar-EG" sz="7200" b="1" dirty="0">
                <a:solidFill>
                  <a:srgbClr val="001E0E"/>
                </a:solidFill>
              </a:rPr>
            </a:br>
            <a:endParaRPr lang="en-US" sz="96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7386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914400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indent="-914400" algn="ctr" rtl="1"/>
            <a:r>
              <a:rPr lang="ar-EG" sz="7200" b="1" dirty="0">
                <a:solidFill>
                  <a:srgbClr val="00582A"/>
                </a:solidFill>
              </a:rPr>
              <a:t>أُغنِّ</a:t>
            </a:r>
            <a:r>
              <a:rPr lang="ar-LB" sz="7200" b="1" dirty="0">
                <a:solidFill>
                  <a:srgbClr val="00582A"/>
                </a:solidFill>
              </a:rPr>
              <a:t>ي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هللويا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</a:p>
          <a:p>
            <a:pPr marL="914400" indent="-914400" algn="ctr" rtl="1"/>
            <a:r>
              <a:rPr lang="ar-EG" sz="7200" b="1" dirty="0">
                <a:solidFill>
                  <a:srgbClr val="00582A"/>
                </a:solidFill>
              </a:rPr>
              <a:t>لِمَنْ أحبَّني</a:t>
            </a:r>
          </a:p>
          <a:p>
            <a:pPr marL="914400" indent="-914400" algn="ctr" rtl="1"/>
            <a:r>
              <a:rPr lang="ar-EG" sz="7200" b="1" dirty="0">
                <a:solidFill>
                  <a:srgbClr val="00582A"/>
                </a:solidFill>
              </a:rPr>
              <a:t>وأَشدو </a:t>
            </a:r>
            <a:r>
              <a:rPr lang="ar-EG" sz="7200" b="1" dirty="0" err="1">
                <a:solidFill>
                  <a:srgbClr val="00582A"/>
                </a:solidFill>
              </a:rPr>
              <a:t>بإبتهاج</a:t>
            </a:r>
            <a:endParaRPr lang="ar-EG" sz="7200" b="1" dirty="0">
              <a:solidFill>
                <a:srgbClr val="00582A"/>
              </a:solidFill>
            </a:endParaRPr>
          </a:p>
          <a:p>
            <a:pPr marL="914400" indent="-914400" algn="ctr" rtl="1"/>
            <a:r>
              <a:rPr lang="ar-EG" sz="7200" b="1" dirty="0">
                <a:solidFill>
                  <a:srgbClr val="00582A"/>
                </a:solidFill>
              </a:rPr>
              <a:t>لمجدِهِ السَنْي</a:t>
            </a:r>
          </a:p>
        </p:txBody>
      </p:sp>
    </p:spTree>
    <p:extLst>
      <p:ext uri="{BB962C8B-B14F-4D97-AF65-F5344CB8AC3E}">
        <p14:creationId xmlns:p14="http://schemas.microsoft.com/office/powerpoint/2010/main" val="33642848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95027"/>
            <a:ext cx="9982199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4800" b="1" i="0" dirty="0">
                <a:solidFill>
                  <a:srgbClr val="001E0E"/>
                </a:solidFill>
                <a:effectLst/>
                <a:latin typeface="Helvetica Neue"/>
              </a:rPr>
              <a:t>2- </a:t>
            </a:r>
          </a:p>
          <a:p>
            <a:pPr algn="ctr"/>
            <a:r>
              <a:rPr lang="ar-EG" sz="6600" b="1" i="0" dirty="0">
                <a:solidFill>
                  <a:srgbClr val="001E0E"/>
                </a:solidFill>
                <a:effectLst/>
                <a:latin typeface="Verdana" panose="020B0604030504040204" pitchFamily="34" charset="0"/>
              </a:rPr>
              <a:t>عيني ترى ذاك الذبيحْ</a:t>
            </a:r>
            <a:br>
              <a:rPr lang="ar-EG" sz="6600" b="1" dirty="0">
                <a:solidFill>
                  <a:srgbClr val="001E0E"/>
                </a:solidFill>
              </a:rPr>
            </a:br>
            <a:r>
              <a:rPr lang="ar-EG" sz="6600" b="1" i="0" dirty="0">
                <a:solidFill>
                  <a:srgbClr val="001E0E"/>
                </a:solidFill>
                <a:effectLst/>
                <a:latin typeface="Verdana" panose="020B0604030504040204" pitchFamily="34" charset="0"/>
              </a:rPr>
              <a:t>يسوعَ ربَّنا المسيحْ</a:t>
            </a:r>
            <a:br>
              <a:rPr lang="ar-EG" sz="6600" b="1" dirty="0">
                <a:solidFill>
                  <a:srgbClr val="001E0E"/>
                </a:solidFill>
              </a:rPr>
            </a:br>
            <a:r>
              <a:rPr lang="ar-EG" sz="6600" b="1" i="0" dirty="0">
                <a:solidFill>
                  <a:srgbClr val="001E0E"/>
                </a:solidFill>
                <a:effectLst/>
                <a:latin typeface="Verdana" panose="020B0604030504040204" pitchFamily="34" charset="0"/>
              </a:rPr>
              <a:t>بموتِه صارَ الفِدى</a:t>
            </a:r>
            <a:br>
              <a:rPr lang="ar-EG" sz="6600" b="1" dirty="0">
                <a:solidFill>
                  <a:srgbClr val="001E0E"/>
                </a:solidFill>
              </a:rPr>
            </a:br>
            <a:r>
              <a:rPr lang="ar-EG" sz="6600" b="1" i="0" dirty="0">
                <a:solidFill>
                  <a:srgbClr val="001E0E"/>
                </a:solidFill>
                <a:effectLst/>
                <a:latin typeface="Verdana" panose="020B0604030504040204" pitchFamily="34" charset="0"/>
              </a:rPr>
              <a:t>ونُصرةٌ على العِدى</a:t>
            </a:r>
            <a:br>
              <a:rPr lang="ar-EG" sz="6600" b="1" dirty="0">
                <a:solidFill>
                  <a:srgbClr val="001E0E"/>
                </a:solidFill>
              </a:rPr>
            </a:br>
            <a:br>
              <a:rPr lang="ar-EG" sz="6600" b="1" dirty="0">
                <a:solidFill>
                  <a:srgbClr val="001E0E"/>
                </a:solidFill>
              </a:rPr>
            </a:br>
            <a:endParaRPr lang="en-US" sz="66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41519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378461"/>
            <a:ext cx="9982199" cy="54033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i="0" dirty="0">
                <a:solidFill>
                  <a:srgbClr val="001E0E"/>
                </a:solidFill>
                <a:effectLst/>
                <a:latin typeface="Verdana" panose="020B0604030504040204" pitchFamily="34" charset="0"/>
              </a:rPr>
              <a:t>وشخصُه لنا غَدا</a:t>
            </a:r>
            <a:br>
              <a:rPr lang="ar-EG" sz="7200" b="1" dirty="0">
                <a:solidFill>
                  <a:srgbClr val="001E0E"/>
                </a:solidFill>
              </a:rPr>
            </a:br>
            <a:r>
              <a:rPr lang="ar-EG" sz="7200" b="1" i="0" dirty="0">
                <a:solidFill>
                  <a:srgbClr val="001E0E"/>
                </a:solidFill>
                <a:effectLst/>
                <a:latin typeface="Verdana" panose="020B0604030504040204" pitchFamily="34" charset="0"/>
              </a:rPr>
              <a:t>ترنيمةَ المـدى . </a:t>
            </a:r>
            <a:r>
              <a:rPr lang="ar-EG" sz="7200" b="1" i="0" dirty="0" err="1">
                <a:solidFill>
                  <a:srgbClr val="001E0E"/>
                </a:solidFill>
                <a:effectLst/>
                <a:latin typeface="Verdana" panose="020B0604030504040204" pitchFamily="34" charset="0"/>
              </a:rPr>
              <a:t>هللويا</a:t>
            </a:r>
            <a:br>
              <a:rPr lang="ar-EG" sz="7200" b="1" dirty="0">
                <a:solidFill>
                  <a:srgbClr val="001E0E"/>
                </a:solidFill>
              </a:rPr>
            </a:br>
            <a:endParaRPr lang="en-US" sz="96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5443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914400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indent="-914400" algn="ctr" rtl="1"/>
            <a:r>
              <a:rPr lang="ar-EG" sz="7200" b="1" dirty="0">
                <a:solidFill>
                  <a:srgbClr val="00582A"/>
                </a:solidFill>
              </a:rPr>
              <a:t>أُغنِّ</a:t>
            </a:r>
            <a:r>
              <a:rPr lang="ar-LB" sz="7200" b="1" dirty="0">
                <a:solidFill>
                  <a:srgbClr val="00582A"/>
                </a:solidFill>
              </a:rPr>
              <a:t>ي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هللويا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</a:p>
          <a:p>
            <a:pPr marL="914400" indent="-914400" algn="ctr" rtl="1"/>
            <a:r>
              <a:rPr lang="ar-EG" sz="7200" b="1" dirty="0">
                <a:solidFill>
                  <a:srgbClr val="00582A"/>
                </a:solidFill>
              </a:rPr>
              <a:t>لِمَنْ أحبَّني</a:t>
            </a:r>
          </a:p>
          <a:p>
            <a:pPr marL="914400" indent="-914400" algn="ctr" rtl="1"/>
            <a:r>
              <a:rPr lang="ar-EG" sz="7200" b="1" dirty="0">
                <a:solidFill>
                  <a:srgbClr val="00582A"/>
                </a:solidFill>
              </a:rPr>
              <a:t>وأَشدو </a:t>
            </a:r>
            <a:r>
              <a:rPr lang="ar-EG" sz="7200" b="1" dirty="0" err="1">
                <a:solidFill>
                  <a:srgbClr val="00582A"/>
                </a:solidFill>
              </a:rPr>
              <a:t>بإبتهاج</a:t>
            </a:r>
            <a:endParaRPr lang="ar-EG" sz="7200" b="1" dirty="0">
              <a:solidFill>
                <a:srgbClr val="00582A"/>
              </a:solidFill>
            </a:endParaRPr>
          </a:p>
          <a:p>
            <a:pPr marL="914400" indent="-914400" algn="ctr" rtl="1"/>
            <a:r>
              <a:rPr lang="ar-EG" sz="7200" b="1" dirty="0">
                <a:solidFill>
                  <a:srgbClr val="00582A"/>
                </a:solidFill>
              </a:rPr>
              <a:t>لمجدِهِ السَنْي</a:t>
            </a:r>
          </a:p>
        </p:txBody>
      </p:sp>
    </p:spTree>
    <p:extLst>
      <p:ext uri="{BB962C8B-B14F-4D97-AF65-F5344CB8AC3E}">
        <p14:creationId xmlns:p14="http://schemas.microsoft.com/office/powerpoint/2010/main" val="13067881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71227"/>
            <a:ext cx="9982199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4800" b="1" i="0" dirty="0">
                <a:solidFill>
                  <a:srgbClr val="001E0E"/>
                </a:solidFill>
                <a:effectLst/>
                <a:latin typeface="Helvetica Neue"/>
              </a:rPr>
              <a:t>3- </a:t>
            </a:r>
          </a:p>
          <a:p>
            <a:pPr algn="ctr"/>
            <a:r>
              <a:rPr lang="ar-EG" sz="6600" b="1" i="0" dirty="0">
                <a:solidFill>
                  <a:srgbClr val="001E0E"/>
                </a:solidFill>
                <a:effectLst/>
                <a:latin typeface="Verdana" panose="020B0604030504040204" pitchFamily="34" charset="0"/>
              </a:rPr>
              <a:t>عيني ترى الدمَ الكريمْ</a:t>
            </a:r>
            <a:br>
              <a:rPr lang="ar-EG" sz="6600" b="1" dirty="0">
                <a:solidFill>
                  <a:srgbClr val="001E0E"/>
                </a:solidFill>
              </a:rPr>
            </a:br>
            <a:r>
              <a:rPr lang="ar-EG" sz="6600" b="1" i="0" dirty="0">
                <a:solidFill>
                  <a:srgbClr val="001E0E"/>
                </a:solidFill>
                <a:effectLst/>
                <a:latin typeface="Verdana" panose="020B0604030504040204" pitchFamily="34" charset="0"/>
              </a:rPr>
              <a:t>يجري فداءً للأثيمْ</a:t>
            </a:r>
            <a:br>
              <a:rPr lang="ar-EG" sz="6600" b="1" dirty="0">
                <a:solidFill>
                  <a:srgbClr val="001E0E"/>
                </a:solidFill>
              </a:rPr>
            </a:br>
            <a:r>
              <a:rPr lang="ar-EG" sz="6600" b="1" i="0" dirty="0">
                <a:solidFill>
                  <a:srgbClr val="001E0E"/>
                </a:solidFill>
                <a:effectLst/>
                <a:latin typeface="Verdana" panose="020B0604030504040204" pitchFamily="34" charset="0"/>
              </a:rPr>
              <a:t>به أصيرُ طاهراً</a:t>
            </a:r>
            <a:br>
              <a:rPr lang="ar-EG" sz="6600" b="1" dirty="0">
                <a:solidFill>
                  <a:srgbClr val="001E0E"/>
                </a:solidFill>
              </a:rPr>
            </a:br>
            <a:r>
              <a:rPr lang="ar-EG" sz="6600" b="1" i="0" dirty="0">
                <a:solidFill>
                  <a:srgbClr val="001E0E"/>
                </a:solidFill>
                <a:effectLst/>
                <a:latin typeface="Verdana" panose="020B0604030504040204" pitchFamily="34" charset="0"/>
              </a:rPr>
              <a:t>مُقدَّساً مُبرَّرا</a:t>
            </a:r>
            <a:br>
              <a:rPr lang="ar-EG" sz="6600" b="1" dirty="0">
                <a:solidFill>
                  <a:srgbClr val="001E0E"/>
                </a:solidFill>
              </a:rPr>
            </a:br>
            <a:br>
              <a:rPr lang="ar-EG" sz="6600" b="1" dirty="0">
                <a:solidFill>
                  <a:srgbClr val="001E0E"/>
                </a:solidFill>
              </a:rPr>
            </a:br>
            <a:endParaRPr lang="en-US" sz="66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01430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302261"/>
            <a:ext cx="9982199" cy="54033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i="0" dirty="0">
                <a:solidFill>
                  <a:srgbClr val="001E0E"/>
                </a:solidFill>
                <a:effectLst/>
                <a:latin typeface="Verdana" panose="020B0604030504040204" pitchFamily="34" charset="0"/>
              </a:rPr>
              <a:t>إن ماضياً أو حاضراً</a:t>
            </a:r>
            <a:br>
              <a:rPr lang="ar-EG" sz="7200" b="1" dirty="0">
                <a:solidFill>
                  <a:srgbClr val="001E0E"/>
                </a:solidFill>
              </a:rPr>
            </a:br>
            <a:r>
              <a:rPr lang="ar-EG" sz="7200" b="1" i="0" dirty="0">
                <a:solidFill>
                  <a:srgbClr val="001E0E"/>
                </a:solidFill>
                <a:effectLst/>
                <a:latin typeface="Verdana" panose="020B0604030504040204" pitchFamily="34" charset="0"/>
              </a:rPr>
              <a:t>أو في الغد السعيدْ . </a:t>
            </a:r>
            <a:r>
              <a:rPr lang="ar-EG" sz="7200" b="1" i="0" dirty="0" err="1">
                <a:solidFill>
                  <a:srgbClr val="001E0E"/>
                </a:solidFill>
                <a:effectLst/>
                <a:latin typeface="Verdana" panose="020B0604030504040204" pitchFamily="34" charset="0"/>
              </a:rPr>
              <a:t>هللويا</a:t>
            </a:r>
            <a:br>
              <a:rPr lang="ar-EG" sz="7200" b="1" dirty="0">
                <a:solidFill>
                  <a:srgbClr val="001E0E"/>
                </a:solidFill>
              </a:rPr>
            </a:br>
            <a:endParaRPr lang="en-US" sz="96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17381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2262</TotalTime>
  <Words>160</Words>
  <Application>Microsoft Office PowerPoint</Application>
  <PresentationFormat>عرض على الشاشة (4:3)</PresentationFormat>
  <Paragraphs>30</Paragraphs>
  <Slides>14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9" baseType="lpstr">
      <vt:lpstr>Arial</vt:lpstr>
      <vt:lpstr>Calibri</vt:lpstr>
      <vt:lpstr>Helvetica Neue</vt:lpstr>
      <vt:lpstr>Verdana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376</cp:revision>
  <dcterms:created xsi:type="dcterms:W3CDTF">2021-12-07T14:30:00Z</dcterms:created>
  <dcterms:modified xsi:type="dcterms:W3CDTF">2024-09-05T10:39:17Z</dcterms:modified>
</cp:coreProperties>
</file>