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84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2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عَيني تَرِى فَوقَ الصَّليب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(عَيْني تَرَى فَوقَ الصَّليب)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حُبَّ </a:t>
            </a:r>
            <a:r>
              <a:rPr kumimoji="0" lang="ar-LB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يَسوعِنا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الحَبيب</a:t>
            </a:r>
            <a:b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(بدَمِهِ الزَّكي الثَّمين   فدَى جَميعَ العَالَمين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لهُ </a:t>
            </a:r>
            <a:r>
              <a:rPr kumimoji="0" lang="ar-LB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الثَّنا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المُؤمِنين   وَالسُّبحُ كُلَّ حِين)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LB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bedamehi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elzzaki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elthameen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fada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alaalameen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lahoth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walssobho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eyes see on the cross the love of Jesus. He redeemed everybody by His precious blood, we glorify and praise Him all the time; Alleluia.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(عَيْني تَرَى ذاكَ الذَّبيح)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يَسوعَ رَبَّنا المَسيح</a:t>
            </a:r>
            <a:b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(بمَوتِهِ صَارَ الفِدَا   وَنُصرَةٌ عَلى العِدَا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وَشَخصُـــهُ لنا غَدَا   تَرنيمَــــــةَ المَدَى)</a:t>
            </a:r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LB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althabeeh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noSraton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aalalaeda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tarnimat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eyes see the slaughtered, Lord Jesus the Christ.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By His death we got redeemed and we got 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victory and He became our song; Alleluia.</a:t>
            </a:r>
            <a:endParaRPr 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LB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(عَيني تَرَى الدَّمَ الكريم)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يَجرِي فِدَاءً لِلأثيم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(بهِ أصيرُ طاهِــــــــــرَاً   مُقدَّسَــــــــاً مُبَرَّرَاً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مَاضِياً أو حَاضِرَاً  أو في الغَدِ السَّعيد)</a:t>
            </a:r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LB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LB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alddam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alkareem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yajri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atheem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moqaddasan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mobarraran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haDeran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eyes see the precious blood running for the sinner. I am purified by the blood, in the past, present and the happy future; Alleluia.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4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 -4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(عَيْني تَرَى فَوقَ الصَّليب)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حُبَّ </a:t>
            </a:r>
            <a:r>
              <a:rPr kumimoji="0" lang="ar-LB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يَسوعِنا</a:t>
            </a:r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الحَبيب</a:t>
            </a:r>
            <a:b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(بدَمِهِ الزَّكي الثَّمين   فدَى جَميعَ العَالَمين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لهُ </a:t>
            </a:r>
            <a:r>
              <a:rPr kumimoji="0" lang="ar-LB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الثَّنا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المُؤمِنين   وَالسُّبحُ كُلَّ حِين)</a:t>
            </a:r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LB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LB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 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yasouaena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alhabeeb</a:t>
            </a:r>
            <a:b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bedamehi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ezzaki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ethameen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fada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alaalameen</a:t>
            </a:r>
            <a:b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lahoth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thanna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wassobho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5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eyes see on the cross the love of Jesus. He redeemed everybody by His precious blood, we glorify and praise Him all the time; Alleluia.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35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5239</TotalTime>
  <Words>413</Words>
  <Application>Microsoft Office PowerPoint</Application>
  <PresentationFormat>عرض على الشاشة (4:3)</PresentationFormat>
  <Paragraphs>18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516</cp:revision>
  <dcterms:created xsi:type="dcterms:W3CDTF">2021-12-07T14:30:00Z</dcterms:created>
  <dcterms:modified xsi:type="dcterms:W3CDTF">2025-02-08T12:18:58Z</dcterms:modified>
</cp:coreProperties>
</file>