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56" r:id="rId3"/>
    <p:sldId id="443" r:id="rId4"/>
    <p:sldId id="457" r:id="rId5"/>
    <p:sldId id="466" r:id="rId6"/>
    <p:sldId id="459" r:id="rId7"/>
    <p:sldId id="460" r:id="rId8"/>
    <p:sldId id="464" r:id="rId9"/>
    <p:sldId id="462" r:id="rId10"/>
    <p:sldId id="463" r:id="rId11"/>
    <p:sldId id="465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6"/>
            <p14:sldId id="443"/>
            <p14:sldId id="457"/>
            <p14:sldId id="466"/>
            <p14:sldId id="459"/>
            <p14:sldId id="460"/>
            <p14:sldId id="464"/>
            <p14:sldId id="462"/>
            <p14:sldId id="463"/>
            <p14:sldId id="46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عينيك علي يا فاديا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28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(طهرني بنعمة غنية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من ضعف وشهوة ردية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خلصني من العبودية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دا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وعدك بالحرية)2</a:t>
            </a:r>
          </a:p>
          <a:p>
            <a:br>
              <a:rPr lang="ar-EG" sz="6600" b="1" dirty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371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(عينيك علي يا فاديا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وايديك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ممدوة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لي)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في الجبال تدور علي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ومكاني في الأحضان)2</a:t>
            </a:r>
          </a:p>
          <a:p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157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(عينيك علي يا فاديا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وايديك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ممدوة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لي)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في الجبال تدور علي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ومكاني في الأحضان)2</a:t>
            </a:r>
          </a:p>
          <a:p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46165"/>
            <a:ext cx="9982199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مع السامرية ميعاد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كنت ع البير هناك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رويتها ربي بحبك 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وشفيتها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بفيض غناك</a:t>
            </a:r>
          </a:p>
          <a:p>
            <a:br>
              <a:rPr lang="ar-EG" sz="6600" b="1" dirty="0"/>
            </a:br>
            <a:br>
              <a:rPr lang="ar-EG" sz="6600" b="1" dirty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28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(جفت أرضيا يا ربي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ماء العالم 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بيروي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مش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أعطش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تاني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اسقيني ماء الحياه)2</a:t>
            </a:r>
          </a:p>
          <a:p>
            <a:br>
              <a:rPr lang="ar-EG" sz="6600" b="1" dirty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732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(عينيك علي يا فاديا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وايديك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ممدوة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لي)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في الجبال تدور علي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ومكاني في الأحضان)2</a:t>
            </a:r>
          </a:p>
          <a:p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601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20303"/>
            <a:ext cx="9982199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مريت ع المولود أعمى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وطليت بالطين عينيه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مطلبش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لكن اديته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وبلمسة حب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شفيته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645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28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(همومي غمت عيوني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ذاتي والعالم أخذوني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نور طريقك لــــــي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واظهر أعمالك فيا)2</a:t>
            </a:r>
          </a:p>
          <a:p>
            <a:br>
              <a:rPr lang="ar-EG" sz="6600" b="1" dirty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029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(عينيك علي يا فاديا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وايديك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ممدوة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لي)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في الجبال تدور علي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ومكاني في الأحضان)2</a:t>
            </a:r>
          </a:p>
          <a:p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290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44103"/>
            <a:ext cx="9982199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الأبرص نادى عليك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جثا وطلب إليك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حنيت عليه وسمعته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ولمسته رغم نجاسته</a:t>
            </a:r>
          </a:p>
          <a:p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729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2253</TotalTime>
  <Words>194</Words>
  <Application>Microsoft Office PowerPoint</Application>
  <PresentationFormat>عرض على الشاشة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376</cp:revision>
  <dcterms:created xsi:type="dcterms:W3CDTF">2021-12-07T14:30:00Z</dcterms:created>
  <dcterms:modified xsi:type="dcterms:W3CDTF">2024-09-05T10:45:47Z</dcterms:modified>
</cp:coreProperties>
</file>