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43" r:id="rId3"/>
    <p:sldId id="456" r:id="rId4"/>
    <p:sldId id="45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ترنيمة </a:t>
            </a:r>
            <a:endParaRPr lang="ar-EG" sz="7200" b="1" dirty="0"/>
          </a:p>
          <a:p>
            <a:pPr algn="ctr"/>
            <a:r>
              <a:rPr lang="ar-EG" sz="7200" b="1" dirty="0"/>
              <a:t>عيوننا </a:t>
            </a:r>
            <a:r>
              <a:rPr lang="ar-EG" sz="7200" b="1" dirty="0" err="1"/>
              <a:t>بتترجاك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1E0E"/>
                </a:solidFill>
              </a:rPr>
              <a:t>عيوننا </a:t>
            </a:r>
            <a:r>
              <a:rPr lang="ar-EG" sz="7200" b="1" dirty="0" err="1">
                <a:solidFill>
                  <a:srgbClr val="001E0E"/>
                </a:solidFill>
              </a:rPr>
              <a:t>بتترجــــاك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/>
            <a:r>
              <a:rPr lang="ar-EG" sz="7200" b="1" dirty="0" err="1">
                <a:solidFill>
                  <a:srgbClr val="001E0E"/>
                </a:solidFill>
              </a:rPr>
              <a:t>تيجي</a:t>
            </a:r>
            <a:r>
              <a:rPr lang="ar-EG" sz="7200" b="1" dirty="0">
                <a:solidFill>
                  <a:srgbClr val="001E0E"/>
                </a:solidFill>
              </a:rPr>
              <a:t> وتتنازل لينا</a:t>
            </a:r>
          </a:p>
          <a:p>
            <a:pPr algn="ctr"/>
            <a:r>
              <a:rPr lang="ar-EG" sz="7200" b="1" dirty="0">
                <a:solidFill>
                  <a:srgbClr val="001E0E"/>
                </a:solidFill>
              </a:rPr>
              <a:t>وقـلوبنا طالبة رضاك</a:t>
            </a:r>
          </a:p>
          <a:p>
            <a:pPr algn="ctr"/>
            <a:r>
              <a:rPr lang="ar-EG" sz="7200" b="1" dirty="0" err="1">
                <a:solidFill>
                  <a:srgbClr val="001E0E"/>
                </a:solidFill>
              </a:rPr>
              <a:t>فإتحنن</a:t>
            </a:r>
            <a:r>
              <a:rPr lang="ar-EG" sz="7200" b="1" dirty="0">
                <a:solidFill>
                  <a:srgbClr val="001E0E"/>
                </a:solidFill>
              </a:rPr>
              <a:t> </a:t>
            </a:r>
            <a:r>
              <a:rPr lang="ar-EG" sz="7200" b="1" dirty="0" err="1">
                <a:solidFill>
                  <a:srgbClr val="001E0E"/>
                </a:solidFill>
              </a:rPr>
              <a:t>وإرضي</a:t>
            </a:r>
            <a:r>
              <a:rPr lang="ar-EG" sz="7200" b="1" dirty="0">
                <a:solidFill>
                  <a:srgbClr val="001E0E"/>
                </a:solidFill>
              </a:rPr>
              <a:t> علينا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/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مين غيرك هــا يبارك</a:t>
            </a:r>
          </a:p>
          <a:p>
            <a:pPr algn="ctr"/>
            <a:r>
              <a:rPr lang="ar-EG" sz="7200" b="1" dirty="0"/>
              <a:t>شعبي ويبرئ أراضيه</a:t>
            </a:r>
          </a:p>
          <a:p>
            <a:pPr algn="ctr"/>
            <a:r>
              <a:rPr lang="ar-EG" sz="7200" b="1" dirty="0"/>
              <a:t>مين غيرك راح يغفر</a:t>
            </a:r>
          </a:p>
          <a:p>
            <a:pPr algn="ctr"/>
            <a:r>
              <a:rPr lang="ar-EG" sz="7200" b="1" dirty="0"/>
              <a:t>ذنبي وتقصيـري فيه</a:t>
            </a:r>
            <a:endParaRPr lang="en-US" sz="7200" b="1" dirty="0"/>
          </a:p>
          <a:p>
            <a:pPr algn="ctr"/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47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نتواضع </a:t>
            </a:r>
            <a:r>
              <a:rPr lang="ar-EG" sz="6600" b="1" dirty="0" err="1"/>
              <a:t>نتواضـــــــع</a:t>
            </a:r>
            <a:endParaRPr lang="ar-EG" sz="6600" b="1" dirty="0"/>
          </a:p>
          <a:p>
            <a:pPr algn="ctr"/>
            <a:r>
              <a:rPr lang="ar-EG" sz="6600" b="1" dirty="0"/>
              <a:t>نطلب وجهك يا فادينا</a:t>
            </a:r>
          </a:p>
          <a:p>
            <a:pPr algn="ctr"/>
            <a:r>
              <a:rPr lang="ar-EG" sz="6600" b="1" dirty="0" err="1"/>
              <a:t>بنتــوب</a:t>
            </a:r>
            <a:r>
              <a:rPr lang="ar-EG" sz="6600" b="1" dirty="0"/>
              <a:t> نتــراجــع</a:t>
            </a:r>
          </a:p>
          <a:p>
            <a:pPr algn="ctr"/>
            <a:r>
              <a:rPr lang="ar-EG" sz="6600" b="1" dirty="0" err="1"/>
              <a:t>فإسمع</a:t>
            </a:r>
            <a:r>
              <a:rPr lang="ar-EG" sz="6600" b="1" dirty="0"/>
              <a:t> من السماء</a:t>
            </a:r>
          </a:p>
          <a:p>
            <a:pPr algn="ctr"/>
            <a:r>
              <a:rPr lang="ar-EG" sz="6600" b="1" dirty="0" err="1"/>
              <a:t>وإشفينــــــــــا</a:t>
            </a:r>
            <a:endParaRPr lang="en-US" sz="6600" b="1" dirty="0"/>
          </a:p>
          <a:p>
            <a:pPr algn="ctr"/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</TotalTime>
  <Words>40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378</cp:revision>
  <dcterms:created xsi:type="dcterms:W3CDTF">2021-12-07T14:30:00Z</dcterms:created>
  <dcterms:modified xsi:type="dcterms:W3CDTF">2024-09-05T10:48:03Z</dcterms:modified>
</cp:coreProperties>
</file>