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323" r:id="rId3"/>
    <p:sldId id="324" r:id="rId4"/>
    <p:sldId id="325" r:id="rId5"/>
    <p:sldId id="326" r:id="rId6"/>
    <p:sldId id="327" r:id="rId7"/>
    <p:sldId id="328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23"/>
            <p14:sldId id="324"/>
            <p14:sldId id="325"/>
            <p14:sldId id="326"/>
            <p14:sldId id="327"/>
            <p14:sldId id="328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57" autoAdjust="0"/>
    <p:restoredTop sz="94660"/>
  </p:normalViewPr>
  <p:slideViewPr>
    <p:cSldViewPr>
      <p:cViewPr varScale="1">
        <p:scale>
          <a:sx n="75" d="100"/>
          <a:sy n="75" d="100"/>
        </p:scale>
        <p:origin x="60" y="128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2/8/2025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446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2645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1514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41886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115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0223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52400"/>
            <a:ext cx="9144000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000" b="1" dirty="0"/>
              <a:t>تـرنيــمة</a:t>
            </a:r>
          </a:p>
          <a:p>
            <a:pPr algn="ctr" rtl="1"/>
            <a:r>
              <a:rPr lang="ar-EG" sz="6000" b="1" dirty="0"/>
              <a:t>غَمَرْتَني رَبِّي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LB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1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-</a:t>
            </a:r>
            <a:r>
              <a:rPr kumimoji="0" lang="ar-LB" sz="105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غَمَرْتَني رَبِّي   بِحُبِّكَ الحَاني</a:t>
            </a:r>
            <a:b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أُقِـــــــــرُّ بِالذَّنبِ   آتي فَتَرعَاني</a:t>
            </a:r>
            <a:b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أقومُ أرجِــــــــعُ   لِحُبِّكَ العَظيمْ</a:t>
            </a:r>
            <a:b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فَتَفرَحُ السَّمَــــاءْ   بِعَـوْدَةِ الأثيمْ</a:t>
            </a:r>
          </a:p>
          <a:p>
            <a:pPr rtl="1"/>
            <a:br>
              <a:rPr kumimoji="0" lang="ar-EG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ghamartani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rabbi   be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hobbek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alhani</a:t>
            </a:r>
            <a:b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oqerro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belththanbi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 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aati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fa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taraani</a:t>
            </a:r>
            <a:b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aqomo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arjeao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  le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hobbek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alaazeem</a:t>
            </a:r>
            <a:b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fa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tafrahos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samaa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  be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aawdat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elatheem</a:t>
            </a:r>
            <a:b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b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Lord, You covered me with Your great love. I confess </a:t>
            </a:r>
          </a:p>
          <a:p>
            <a:pPr rtl="1"/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my sin. I come back and You take care of me. Heaven</a:t>
            </a:r>
          </a:p>
          <a:p>
            <a:pPr rtl="1"/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will rejoice when a sinner comes back.</a:t>
            </a:r>
            <a:endParaRPr lang="ar-EG" sz="2000" b="1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79498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2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القرار:</a:t>
            </a:r>
            <a:br>
              <a:rPr kumimoji="0" lang="ar-EG" sz="2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ar-EG" sz="54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(أعُـــــودُ بِالكُلِّ   إلَيْكَ يا رَبِّــــي</a:t>
            </a:r>
            <a:br>
              <a:rPr kumimoji="0" lang="ar-EG" sz="54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ar-EG" sz="54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أنتَ الَّذي يَشفي   مَوَاجِعَ القَلبِ)</a:t>
            </a:r>
            <a:r>
              <a:rPr kumimoji="0" lang="ar-EG" sz="32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2</a:t>
            </a:r>
            <a:br>
              <a:rPr kumimoji="0" lang="ar-EG" sz="24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  <a:p>
            <a:pPr rtl="1"/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(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aaodo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bel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kolli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 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elayka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ya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rabbi</a:t>
            </a:r>
            <a:b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antallathi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yashfi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 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mawajea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alqalbi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)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2</a:t>
            </a:r>
            <a:b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endParaRPr kumimoji="0" lang="ar-EG" sz="8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  <a:p>
            <a:pPr rtl="1"/>
            <a:endParaRPr lang="ar-EG" sz="800" b="1" dirty="0">
              <a:solidFill>
                <a:srgbClr val="005024"/>
              </a:solidFill>
              <a:latin typeface="Calibri"/>
              <a:cs typeface="+mn-cs"/>
            </a:endParaRPr>
          </a:p>
          <a:p>
            <a:pPr rtl="1"/>
            <a:endParaRPr kumimoji="0" lang="ar-EG" sz="8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  <a:p>
            <a:pPr rtl="1"/>
            <a:endParaRPr lang="ar-EG" sz="800" b="1" dirty="0">
              <a:solidFill>
                <a:srgbClr val="005024"/>
              </a:solidFill>
              <a:latin typeface="Calibri"/>
              <a:cs typeface="+mn-cs"/>
            </a:endParaRPr>
          </a:p>
          <a:p>
            <a:pPr rtl="1"/>
            <a:b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I come back to You Lord with everything.</a:t>
            </a:r>
          </a:p>
          <a:p>
            <a:pPr rtl="1"/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You heal all the illness of the heart.</a:t>
            </a:r>
            <a:endParaRPr lang="ar-EG" sz="2000" b="1" dirty="0">
              <a:solidFill>
                <a:srgbClr val="005024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57581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2- </a:t>
            </a: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اُدخُلْ إلَى قَلبي   فَأنتَ لي خَيْري</a:t>
            </a:r>
            <a:b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أرتَـاحُ في رَحبِكْ   وَيَنتَشي عُمري</a:t>
            </a:r>
            <a:b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وَادخُلْ إِلى نَفسي   اِغفِرْ خَطَــايَاها</a:t>
            </a:r>
            <a:b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فَجُرحُها الدَّامِـــي   يَزيدُ بَلــــــوَاها</a:t>
            </a:r>
            <a:br>
              <a:rPr kumimoji="0" lang="ar-EG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odkhol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qalbi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  fa anta li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khayri</a:t>
            </a: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artaho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fi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rahbek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 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yantashi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aomri</a:t>
            </a: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wadkhol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nafsi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 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eghfer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khatayaha</a:t>
            </a: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fa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jorhoha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alddami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 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yazeedo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balwaha</a:t>
            </a:r>
            <a:b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b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Come into my heart; I rest in You and find joy and pleasure. Come into my soul, forgive me. My bleeding </a:t>
            </a:r>
          </a:p>
          <a:p>
            <a:pPr rtl="1"/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wound causes more harm.</a:t>
            </a:r>
            <a:endParaRPr lang="ar-EG" sz="2000" b="1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27809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2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القرار:</a:t>
            </a:r>
            <a:br>
              <a:rPr kumimoji="0" lang="ar-EG" sz="2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ar-EG" sz="54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(أعُـــــودُ بِالكُلِّ   إلَيْكَ يا رَبِّــــي</a:t>
            </a:r>
            <a:br>
              <a:rPr kumimoji="0" lang="ar-EG" sz="54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ar-EG" sz="54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أنتَ الَّذي يَشفي   مَوَاجِعَ القَلبِ)</a:t>
            </a:r>
            <a:r>
              <a:rPr kumimoji="0" lang="ar-EG" sz="32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2</a:t>
            </a:r>
            <a:br>
              <a:rPr kumimoji="0" lang="ar-EG" sz="24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  <a:p>
            <a:pPr rtl="1"/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(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aaodo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bel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kolli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 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elayka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ya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rabbi</a:t>
            </a:r>
            <a:b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antallathi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yashfi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 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mawajea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alqalbi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)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2</a:t>
            </a:r>
            <a:b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endParaRPr kumimoji="0" lang="ar-EG" sz="8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  <a:p>
            <a:pPr rtl="1"/>
            <a:endParaRPr lang="ar-EG" sz="800" b="1" dirty="0">
              <a:solidFill>
                <a:srgbClr val="005024"/>
              </a:solidFill>
              <a:latin typeface="Calibri"/>
              <a:cs typeface="+mn-cs"/>
            </a:endParaRPr>
          </a:p>
          <a:p>
            <a:pPr rtl="1"/>
            <a:endParaRPr kumimoji="0" lang="ar-EG" sz="8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  <a:p>
            <a:pPr rtl="1"/>
            <a:endParaRPr lang="ar-EG" sz="800" b="1" dirty="0">
              <a:solidFill>
                <a:srgbClr val="005024"/>
              </a:solidFill>
              <a:latin typeface="Calibri"/>
              <a:cs typeface="+mn-cs"/>
            </a:endParaRPr>
          </a:p>
          <a:p>
            <a:pPr rtl="1"/>
            <a:b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I come back to You Lord with everything.</a:t>
            </a:r>
          </a:p>
          <a:p>
            <a:pPr rtl="1"/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You heal all the illness of the heart.</a:t>
            </a:r>
            <a:endParaRPr lang="ar-EG" sz="2000" b="1" dirty="0">
              <a:solidFill>
                <a:srgbClr val="005024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06649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-3</a:t>
            </a:r>
            <a:r>
              <a:rPr kumimoji="0" lang="ar-LB" sz="105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ar-EG" sz="105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وَادخُلْ إلى عَقلي   غَيِّرْ ليَ الأفكَــارْ</a:t>
            </a:r>
            <a:b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حَتَّى تَرَى عَيْنـــــي   وَتُحسِنَ الإبصَارْ</a:t>
            </a:r>
            <a:b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وَادخُلْ إلى عُمقــــي   وَلَيِّنْ الصِّعَـــــابْ</a:t>
            </a:r>
            <a:b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اُسكُنْـــــــهُ يا رَبِّـــي   بِالحُبِّ وَالتِّرحَابْ</a:t>
            </a:r>
          </a:p>
          <a:p>
            <a:pPr rtl="1"/>
            <a:br>
              <a:rPr kumimoji="0" lang="ar-EG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wadkhol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aaqli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 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ghayyer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li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alafkar</a:t>
            </a: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hatta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tara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aayni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 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tohsenal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ebSar</a:t>
            </a: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wadkhol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aomqi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 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layyen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eSSeaab</a:t>
            </a: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oskonho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ya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rabbi   bel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hobbi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waltterhab</a:t>
            </a:r>
            <a:b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br>
              <a:rPr kumimoji="0" lang="en-US" sz="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Come into my mind and change my thoughts so I can</a:t>
            </a:r>
          </a:p>
          <a:p>
            <a:pPr rtl="1"/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see better. Come into my depth, soften it. You are </a:t>
            </a:r>
          </a:p>
          <a:p>
            <a:pPr rtl="1"/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welcome to reside in there.</a:t>
            </a:r>
            <a:endParaRPr lang="ar-EG" sz="2000" b="1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07386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2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القرار:</a:t>
            </a:r>
            <a:br>
              <a:rPr kumimoji="0" lang="ar-EG" sz="2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ar-EG" sz="54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(أعُـــــودُ بِالكُلِّ   إلَيْكَ يا رَبِّــــي</a:t>
            </a:r>
            <a:br>
              <a:rPr kumimoji="0" lang="ar-EG" sz="54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ar-EG" sz="54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أنتَ الَّذي يَشفي   مَوَاجِعَ القَلبِ)</a:t>
            </a:r>
            <a:r>
              <a:rPr kumimoji="0" lang="ar-EG" sz="32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2</a:t>
            </a:r>
            <a:br>
              <a:rPr kumimoji="0" lang="ar-EG" sz="24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  <a:p>
            <a:pPr rtl="1"/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(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aaodo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bel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kolli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 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elayka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ya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rabbi</a:t>
            </a:r>
            <a:b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antallathi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yashfi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 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mawajea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alqalbi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)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2</a:t>
            </a:r>
            <a:b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endParaRPr kumimoji="0" lang="ar-EG" sz="8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  <a:p>
            <a:pPr rtl="1"/>
            <a:endParaRPr lang="ar-EG" sz="800" b="1" dirty="0">
              <a:solidFill>
                <a:srgbClr val="005024"/>
              </a:solidFill>
              <a:latin typeface="Calibri"/>
              <a:cs typeface="+mn-cs"/>
            </a:endParaRPr>
          </a:p>
          <a:p>
            <a:pPr rtl="1"/>
            <a:endParaRPr kumimoji="0" lang="ar-EG" sz="8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  <a:p>
            <a:pPr rtl="1"/>
            <a:endParaRPr lang="ar-EG" sz="800" b="1" dirty="0">
              <a:solidFill>
                <a:srgbClr val="005024"/>
              </a:solidFill>
              <a:latin typeface="Calibri"/>
              <a:cs typeface="+mn-cs"/>
            </a:endParaRPr>
          </a:p>
          <a:p>
            <a:pPr rtl="1"/>
            <a:b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I come back to You Lord with everything.</a:t>
            </a:r>
          </a:p>
          <a:p>
            <a:pPr rtl="1"/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You heal all the illness of the heart.</a:t>
            </a:r>
            <a:endParaRPr lang="ar-EG" sz="2000" b="1" dirty="0">
              <a:solidFill>
                <a:srgbClr val="005024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32033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5209</TotalTime>
  <Words>421</Words>
  <Application>Microsoft Office PowerPoint</Application>
  <PresentationFormat>عرض على الشاشة (4:3)</PresentationFormat>
  <Paragraphs>39</Paragraphs>
  <Slides>8</Slides>
  <Notes>6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516</cp:revision>
  <dcterms:created xsi:type="dcterms:W3CDTF">2021-12-07T14:30:00Z</dcterms:created>
  <dcterms:modified xsi:type="dcterms:W3CDTF">2025-02-08T11:25:38Z</dcterms:modified>
</cp:coreProperties>
</file>