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3" r:id="rId3"/>
    <p:sldId id="324" r:id="rId4"/>
    <p:sldId id="325" r:id="rId5"/>
    <p:sldId id="32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2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75" d="100"/>
          <a:sy n="75" d="100"/>
        </p:scale>
        <p:origin x="60" y="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8049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519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614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غَنُّوا </a:t>
            </a:r>
            <a:r>
              <a:rPr lang="ar-EG" sz="6000" b="1" dirty="0" err="1"/>
              <a:t>هَللويا</a:t>
            </a:r>
            <a:r>
              <a:rPr lang="ar-EG" sz="6000" b="1" dirty="0"/>
              <a:t> لِلإلَه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LB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1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</a:t>
            </a:r>
            <a:r>
              <a:rPr kumimoji="0" lang="ar-LB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(غَنُّوا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هَللويا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لِلإلَه)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(غَنُّـــــــــــــوا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هَللويا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غَنُّوا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هَللويا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لِلإلَه</a:t>
            </a:r>
          </a:p>
          <a:p>
            <a:pPr rtl="1"/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ghanno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halleluia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lel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ghanno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halleluia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ghanno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halleluia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lel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  <a:cs typeface="+mn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Sing Hallelujah for God</a:t>
            </a: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.</a:t>
            </a:r>
            <a:endParaRPr lang="ar-EG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</a:t>
            </a:r>
            <a:r>
              <a:rPr kumimoji="0" lang="ar-LB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(يَسوعُ رَاعٍ أمِين)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(يَسوعُ رَاعٍ)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</a:p>
          <a:p>
            <a:pPr rtl="1"/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يَسوعُ رَاعٍ أمِين</a:t>
            </a:r>
          </a:p>
          <a:p>
            <a:pPr rtl="1"/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yasouao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raaen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ameen)2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yasouao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raaen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yasouao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raaen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ameen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Jesus is a faithful shepherd.</a:t>
            </a:r>
            <a:endParaRPr lang="ar-EG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1605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-3</a:t>
            </a:r>
            <a:r>
              <a:rPr kumimoji="0" lang="ar-LB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(يَسوع قامَ مِن الأموَاتِ)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(يَسوع قامَ)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</a:p>
          <a:p>
            <a:pPr rtl="1"/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يَسوع قام مِن الأموَات</a:t>
            </a:r>
          </a:p>
          <a:p>
            <a:pPr rtl="1"/>
            <a:br>
              <a: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yasouao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qama men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alamwati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yasouao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qama)2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yasouao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qama men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alamwat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Jesus rose from the dead.</a:t>
            </a:r>
            <a:endParaRPr lang="ar-EG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5913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4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</a:t>
            </a:r>
            <a:r>
              <a:rPr kumimoji="0" lang="ar-LB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(يَسوعُ آتٍ عَلى السَّحَاب)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(يَسوعُ آتٍ)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</a:p>
          <a:p>
            <a:pPr rtl="1"/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يَسوعُ آتٍ عَلى السَّحَاب</a:t>
            </a:r>
          </a:p>
          <a:p>
            <a:pPr rtl="1"/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yasouao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aten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alssahab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yasouao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aten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yasouao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aten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alssahab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  <a:cs typeface="+mn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Jesus is coming on the clouds.</a:t>
            </a:r>
            <a:endParaRPr lang="ar-EG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360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5236</TotalTime>
  <Words>185</Words>
  <Application>Microsoft Office PowerPoint</Application>
  <PresentationFormat>عرض على الشاشة (4:3)</PresentationFormat>
  <Paragraphs>29</Paragraphs>
  <Slides>6</Slides>
  <Notes>4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521</cp:revision>
  <dcterms:created xsi:type="dcterms:W3CDTF">2021-12-07T14:30:00Z</dcterms:created>
  <dcterms:modified xsi:type="dcterms:W3CDTF">2025-02-08T11:22:34Z</dcterms:modified>
</cp:coreProperties>
</file>