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75" d="100"/>
          <a:sy n="75" d="100"/>
        </p:scale>
        <p:origin x="60" y="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04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9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14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غَنُّوا </a:t>
            </a:r>
            <a:r>
              <a:rPr lang="ar-EG" sz="6000" b="1" dirty="0" err="1"/>
              <a:t>هَللويا</a:t>
            </a:r>
            <a:r>
              <a:rPr lang="ar-EG" sz="6000" b="1" dirty="0"/>
              <a:t> لِلإلَه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(غَنُّوا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هَللويا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لِلإلَه)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(غَنُّـــــــــــــوا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هَللويا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غَنُّوا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هَللويا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لِلإلَه</a:t>
            </a: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halleluia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halleluia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ghanno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halleluia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lel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elah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Sing Hallelujah for God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(يَسوعُ رَاعٍ أمِين)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(يَسوعُ رَاعٍ)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يَسوعُ رَاعٍ أمِين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ameen)2 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raaen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ameen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is a faithful shepherd.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16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-3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(يَسوع قامَ مِن الأموَاتِ)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(يَسوع قامَ)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 قام مِن الأموَات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qama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alamwati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qama)2 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qama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alamwat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rose from the dead.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91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4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LB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(يَسوعُ آتٍ عَلى السَّحَاب)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(يَسوعُ آتٍ)</a:t>
            </a:r>
            <a: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 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يَسوعُ آتٍ عَلى السَّحَاب</a:t>
            </a:r>
          </a:p>
          <a:p>
            <a:pPr rtl="1"/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alssahab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)2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yasouao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aten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alssahab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Jesus is coming on the clouds.</a:t>
            </a:r>
            <a:endParaRPr lang="ar-EG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6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5236</TotalTime>
  <Words>185</Words>
  <Application>Microsoft Office PowerPoint</Application>
  <PresentationFormat>عرض على الشاشة (4:3)</PresentationFormat>
  <Paragraphs>29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521</cp:revision>
  <dcterms:created xsi:type="dcterms:W3CDTF">2021-12-07T14:30:00Z</dcterms:created>
  <dcterms:modified xsi:type="dcterms:W3CDTF">2025-02-08T11:22:34Z</dcterms:modified>
</cp:coreProperties>
</file>